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82" r:id="rId4"/>
    <p:sldId id="283" r:id="rId5"/>
    <p:sldId id="279" r:id="rId6"/>
    <p:sldId id="284" r:id="rId7"/>
    <p:sldId id="281" r:id="rId8"/>
    <p:sldId id="280" r:id="rId9"/>
    <p:sldId id="269" r:id="rId10"/>
    <p:sldId id="263" r:id="rId11"/>
    <p:sldId id="264" r:id="rId12"/>
    <p:sldId id="265" r:id="rId13"/>
    <p:sldId id="267" r:id="rId14"/>
    <p:sldId id="278" r:id="rId15"/>
    <p:sldId id="26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338"/>
    <a:srgbClr val="1018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9B570-D085-4089-95F4-EC356B90C008}" v="1" dt="2021-05-13T21:17:34.177"/>
    <p1510:client id="{0A09FC84-4C89-4C1C-BD72-7944F0D2CB55}" v="80" dt="2021-05-14T15:50:20.476"/>
    <p1510:client id="{0A5020CB-45FE-46C8-9093-A50E6C6C576F}" v="87" dt="2021-05-14T08:56:02.042"/>
    <p1510:client id="{1214C9DA-B11A-4C4A-9A55-F1BFCC7A2C39}" v="33" dt="2021-05-14T09:33:46.916"/>
    <p1510:client id="{13046D7D-9A7A-42E1-92D5-C48C390A6B42}" v="281" dt="2021-05-13T19:55:04.918"/>
    <p1510:client id="{2A5260AC-9517-479D-B87E-EDD5CA8B56F0}" v="530" dt="2021-05-15T13:53:57.282"/>
    <p1510:client id="{447E0DFA-8F57-4AD4-BDE2-A6D596C136E3}" v="494" dt="2021-05-14T16:21:36.187"/>
    <p1510:client id="{65D5197F-0F08-425F-A1F5-4D485C0E08BF}" v="7" dt="2021-05-15T12:08:07.073"/>
    <p1510:client id="{6FF12168-DC6E-498E-9C0C-2F18A39DFE20}" v="60" dt="2021-05-14T09:25:51.897"/>
    <p1510:client id="{71B798D6-E779-4D18-8E38-BB1AA90BB26A}" v="14" dt="2021-05-15T18:48:52.852"/>
    <p1510:client id="{7C491DFD-522A-42FC-A9C7-1FFB83E4CE09}" v="47" dt="2021-05-14T09:51:50.377"/>
    <p1510:client id="{A117AB28-4FDE-41AA-82D6-9BCFDEFF1233}" v="33" dt="2021-05-14T13:34:35.851"/>
    <p1510:client id="{A72982B6-722D-4DA5-BACD-157972770A26}" v="2" dt="2021-05-14T11:21:34.872"/>
    <p1510:client id="{A7D765BD-A698-4803-82F5-D04545536248}" v="18" dt="2021-05-15T12:16:07.585"/>
    <p1510:client id="{C3457D16-EEED-4F96-85EE-DC5ADFB92823}" v="8" dt="2021-05-14T18:03:35.709"/>
    <p1510:client id="{DB51AF2D-81B2-44E2-85F6-F164A811D687}" v="60" dt="2021-05-14T12:55:40.133"/>
    <p1510:client id="{EC0897E4-E3FB-43CC-A5B4-194BCEFF7629}" v="1211" dt="2021-05-12T15:06:15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7D765BD-A698-4803-82F5-D04545536248}"/>
    <pc:docChg chg="modSld">
      <pc:chgData name="Guest User" userId="" providerId="Windows Live" clId="Web-{A7D765BD-A698-4803-82F5-D04545536248}" dt="2021-05-15T12:16:07.585" v="11"/>
      <pc:docMkLst>
        <pc:docMk/>
      </pc:docMkLst>
      <pc:sldChg chg="addSp modSp modMedia addAnim">
        <pc:chgData name="Guest User" userId="" providerId="Windows Live" clId="Web-{A7D765BD-A698-4803-82F5-D04545536248}" dt="2021-05-15T12:15:38.209" v="6" actId="20577"/>
        <pc:sldMkLst>
          <pc:docMk/>
          <pc:sldMk cId="2734769185" sldId="279"/>
        </pc:sldMkLst>
        <pc:spChg chg="mod">
          <ac:chgData name="Guest User" userId="" providerId="Windows Live" clId="Web-{A7D765BD-A698-4803-82F5-D04545536248}" dt="2021-05-15T12:15:38.209" v="6" actId="20577"/>
          <ac:spMkLst>
            <pc:docMk/>
            <pc:sldMk cId="2734769185" sldId="279"/>
            <ac:spMk id="2" creationId="{C4940855-53CC-4FD8-BE06-1C66B132958C}"/>
          </ac:spMkLst>
        </pc:spChg>
        <pc:picChg chg="add mod">
          <ac:chgData name="Guest User" userId="" providerId="Windows Live" clId="Web-{A7D765BD-A698-4803-82F5-D04545536248}" dt="2021-05-15T12:14:15.379" v="3" actId="1076"/>
          <ac:picMkLst>
            <pc:docMk/>
            <pc:sldMk cId="2734769185" sldId="279"/>
            <ac:picMk id="5" creationId="{1292C84E-491E-42ED-99A7-BDD3A9A57622}"/>
          </ac:picMkLst>
        </pc:picChg>
      </pc:sldChg>
      <pc:sldChg chg="addSp delSp modSp modMedia addAnim">
        <pc:chgData name="Guest User" userId="" providerId="Windows Live" clId="Web-{A7D765BD-A698-4803-82F5-D04545536248}" dt="2021-05-15T12:16:07.585" v="11"/>
        <pc:sldMkLst>
          <pc:docMk/>
          <pc:sldMk cId="2789493255" sldId="282"/>
        </pc:sldMkLst>
        <pc:spChg chg="add del mod">
          <ac:chgData name="Guest User" userId="" providerId="Windows Live" clId="Web-{A7D765BD-A698-4803-82F5-D04545536248}" dt="2021-05-15T12:16:07.585" v="11"/>
          <ac:spMkLst>
            <pc:docMk/>
            <pc:sldMk cId="2789493255" sldId="282"/>
            <ac:spMk id="12" creationId="{456CD620-9C71-43EE-8BE9-911A0563AB8C}"/>
          </ac:spMkLst>
        </pc:spChg>
        <pc:picChg chg="add mod">
          <ac:chgData name="Guest User" userId="" providerId="Windows Live" clId="Web-{A7D765BD-A698-4803-82F5-D04545536248}" dt="2021-05-15T12:13:39.347" v="1" actId="1076"/>
          <ac:picMkLst>
            <pc:docMk/>
            <pc:sldMk cId="2789493255" sldId="282"/>
            <ac:picMk id="11" creationId="{508FBAFB-12AA-43D0-B16C-0F838C8FABE6}"/>
          </ac:picMkLst>
        </pc:picChg>
      </pc:sldChg>
    </pc:docChg>
  </pc:docChgLst>
  <pc:docChgLst>
    <pc:chgData name="Guest User" providerId="Windows Live" clId="Web-{2A5260AC-9517-479D-B87E-EDD5CA8B56F0}"/>
    <pc:docChg chg="modSld">
      <pc:chgData name="Guest User" userId="" providerId="Windows Live" clId="Web-{2A5260AC-9517-479D-B87E-EDD5CA8B56F0}" dt="2021-05-15T13:53:53.907" v="294" actId="20577"/>
      <pc:docMkLst>
        <pc:docMk/>
      </pc:docMkLst>
      <pc:sldChg chg="modSp">
        <pc:chgData name="Guest User" userId="" providerId="Windows Live" clId="Web-{2A5260AC-9517-479D-B87E-EDD5CA8B56F0}" dt="2021-05-15T13:36:33.190" v="126" actId="20577"/>
        <pc:sldMkLst>
          <pc:docMk/>
          <pc:sldMk cId="992670134" sldId="267"/>
        </pc:sldMkLst>
        <pc:spChg chg="mod">
          <ac:chgData name="Guest User" userId="" providerId="Windows Live" clId="Web-{2A5260AC-9517-479D-B87E-EDD5CA8B56F0}" dt="2021-05-15T13:36:33.190" v="126" actId="20577"/>
          <ac:spMkLst>
            <pc:docMk/>
            <pc:sldMk cId="992670134" sldId="267"/>
            <ac:spMk id="2" creationId="{A975B19C-62DA-4A5A-BDA1-D421F44630C3}"/>
          </ac:spMkLst>
        </pc:spChg>
      </pc:sldChg>
      <pc:sldChg chg="modSp">
        <pc:chgData name="Guest User" userId="" providerId="Windows Live" clId="Web-{2A5260AC-9517-479D-B87E-EDD5CA8B56F0}" dt="2021-05-15T13:40:47.673" v="171" actId="20577"/>
        <pc:sldMkLst>
          <pc:docMk/>
          <pc:sldMk cId="3369161851" sldId="284"/>
        </pc:sldMkLst>
        <pc:spChg chg="mod">
          <ac:chgData name="Guest User" userId="" providerId="Windows Live" clId="Web-{2A5260AC-9517-479D-B87E-EDD5CA8B56F0}" dt="2021-05-15T13:40:47.673" v="171" actId="20577"/>
          <ac:spMkLst>
            <pc:docMk/>
            <pc:sldMk cId="3369161851" sldId="284"/>
            <ac:spMk id="2" creationId="{C4940855-53CC-4FD8-BE06-1C66B132958C}"/>
          </ac:spMkLst>
        </pc:spChg>
      </pc:sldChg>
      <pc:sldChg chg="addSp modSp">
        <pc:chgData name="Guest User" userId="" providerId="Windows Live" clId="Web-{2A5260AC-9517-479D-B87E-EDD5CA8B56F0}" dt="2021-05-15T13:53:53.907" v="294" actId="20577"/>
        <pc:sldMkLst>
          <pc:docMk/>
          <pc:sldMk cId="3896043333" sldId="287"/>
        </pc:sldMkLst>
        <pc:spChg chg="mod">
          <ac:chgData name="Guest User" userId="" providerId="Windows Live" clId="Web-{2A5260AC-9517-479D-B87E-EDD5CA8B56F0}" dt="2021-05-15T13:53:53.907" v="294" actId="20577"/>
          <ac:spMkLst>
            <pc:docMk/>
            <pc:sldMk cId="3896043333" sldId="287"/>
            <ac:spMk id="2" creationId="{C4940855-53CC-4FD8-BE06-1C66B132958C}"/>
          </ac:spMkLst>
        </pc:spChg>
        <pc:spChg chg="add mod">
          <ac:chgData name="Guest User" userId="" providerId="Windows Live" clId="Web-{2A5260AC-9517-479D-B87E-EDD5CA8B56F0}" dt="2021-05-15T13:51:00.335" v="285" actId="1076"/>
          <ac:spMkLst>
            <pc:docMk/>
            <pc:sldMk cId="3896043333" sldId="287"/>
            <ac:spMk id="3" creationId="{009C17E5-BEB7-47F4-94CE-026FB7EA0632}"/>
          </ac:spMkLst>
        </pc:spChg>
        <pc:spChg chg="add mod">
          <ac:chgData name="Guest User" userId="" providerId="Windows Live" clId="Web-{2A5260AC-9517-479D-B87E-EDD5CA8B56F0}" dt="2021-05-15T13:53:44.281" v="293" actId="1076"/>
          <ac:spMkLst>
            <pc:docMk/>
            <pc:sldMk cId="3896043333" sldId="287"/>
            <ac:spMk id="4" creationId="{06E35DDD-3180-4707-B736-4B85F939ADD9}"/>
          </ac:spMkLst>
        </pc:spChg>
        <pc:spChg chg="add mod">
          <ac:chgData name="Guest User" userId="" providerId="Windows Live" clId="Web-{2A5260AC-9517-479D-B87E-EDD5CA8B56F0}" dt="2021-05-15T13:52:00.041" v="291" actId="1076"/>
          <ac:spMkLst>
            <pc:docMk/>
            <pc:sldMk cId="3896043333" sldId="287"/>
            <ac:spMk id="5" creationId="{E38EEDD7-27CA-4CC5-9385-B8F70DDD9C2E}"/>
          </ac:spMkLst>
        </pc:spChg>
        <pc:spChg chg="add mod">
          <ac:chgData name="Guest User" userId="" providerId="Windows Live" clId="Web-{2A5260AC-9517-479D-B87E-EDD5CA8B56F0}" dt="2021-05-15T13:50:49.287" v="284" actId="20577"/>
          <ac:spMkLst>
            <pc:docMk/>
            <pc:sldMk cId="3896043333" sldId="287"/>
            <ac:spMk id="6" creationId="{96BEED9B-8CF1-4876-948C-49E0A9EC668D}"/>
          </ac:spMkLst>
        </pc:spChg>
      </pc:sldChg>
      <pc:sldChg chg="addSp modSp">
        <pc:chgData name="Guest User" userId="" providerId="Windows Live" clId="Web-{2A5260AC-9517-479D-B87E-EDD5CA8B56F0}" dt="2021-05-15T13:52:36.684" v="292" actId="20577"/>
        <pc:sldMkLst>
          <pc:docMk/>
          <pc:sldMk cId="3093080620" sldId="288"/>
        </pc:sldMkLst>
        <pc:spChg chg="mod">
          <ac:chgData name="Guest User" userId="" providerId="Windows Live" clId="Web-{2A5260AC-9517-479D-B87E-EDD5CA8B56F0}" dt="2021-05-15T13:32:02.191" v="3" actId="20577"/>
          <ac:spMkLst>
            <pc:docMk/>
            <pc:sldMk cId="3093080620" sldId="288"/>
            <ac:spMk id="2" creationId="{C4940855-53CC-4FD8-BE06-1C66B132958C}"/>
          </ac:spMkLst>
        </pc:spChg>
        <pc:spChg chg="add mod">
          <ac:chgData name="Guest User" userId="" providerId="Windows Live" clId="Web-{2A5260AC-9517-479D-B87E-EDD5CA8B56F0}" dt="2021-05-15T13:52:36.684" v="292" actId="20577"/>
          <ac:spMkLst>
            <pc:docMk/>
            <pc:sldMk cId="3093080620" sldId="288"/>
            <ac:spMk id="3" creationId="{56537343-2EC5-43BF-B14C-2148C1FCCF4E}"/>
          </ac:spMkLst>
        </pc:spChg>
      </pc:sldChg>
    </pc:docChg>
  </pc:docChgLst>
  <pc:docChgLst>
    <pc:chgData name="Guest User" providerId="Windows Live" clId="Web-{65D5197F-0F08-425F-A1F5-4D485C0E08BF}"/>
    <pc:docChg chg="modSld">
      <pc:chgData name="Guest User" userId="" providerId="Windows Live" clId="Web-{65D5197F-0F08-425F-A1F5-4D485C0E08BF}" dt="2021-05-15T12:08:07.073" v="5" actId="20577"/>
      <pc:docMkLst>
        <pc:docMk/>
      </pc:docMkLst>
      <pc:sldChg chg="modSp">
        <pc:chgData name="Guest User" userId="" providerId="Windows Live" clId="Web-{65D5197F-0F08-425F-A1F5-4D485C0E08BF}" dt="2021-05-15T12:08:07.073" v="5" actId="20577"/>
        <pc:sldMkLst>
          <pc:docMk/>
          <pc:sldMk cId="2789493255" sldId="282"/>
        </pc:sldMkLst>
        <pc:spChg chg="mod">
          <ac:chgData name="Guest User" userId="" providerId="Windows Live" clId="Web-{65D5197F-0F08-425F-A1F5-4D485C0E08BF}" dt="2021-05-15T12:08:07.073" v="5" actId="20577"/>
          <ac:spMkLst>
            <pc:docMk/>
            <pc:sldMk cId="2789493255" sldId="282"/>
            <ac:spMk id="2" creationId="{C4940855-53CC-4FD8-BE06-1C66B132958C}"/>
          </ac:spMkLst>
        </pc:spChg>
      </pc:sldChg>
      <pc:sldChg chg="addSp modSp modMedia addAnim">
        <pc:chgData name="Guest User" userId="" providerId="Windows Live" clId="Web-{65D5197F-0F08-425F-A1F5-4D485C0E08BF}" dt="2021-05-15T12:06:52.368" v="4" actId="1076"/>
        <pc:sldMkLst>
          <pc:docMk/>
          <pc:sldMk cId="2545415822" sldId="283"/>
        </pc:sldMkLst>
        <pc:picChg chg="add mod">
          <ac:chgData name="Guest User" userId="" providerId="Windows Live" clId="Web-{65D5197F-0F08-425F-A1F5-4D485C0E08BF}" dt="2021-05-15T12:06:52.368" v="4" actId="1076"/>
          <ac:picMkLst>
            <pc:docMk/>
            <pc:sldMk cId="2545415822" sldId="283"/>
            <ac:picMk id="5" creationId="{C83C3237-43BA-4080-A374-4E55B79F6169}"/>
          </ac:picMkLst>
        </pc:picChg>
      </pc:sldChg>
    </pc:docChg>
  </pc:docChgLst>
  <pc:docChgLst>
    <pc:chgData name="abdellah idris" userId="c667929b77571bc1" providerId="Windows Live" clId="Web-{71B798D6-E779-4D18-8E38-BB1AA90BB26A}"/>
    <pc:docChg chg="modSld">
      <pc:chgData name="abdellah idris" userId="c667929b77571bc1" providerId="Windows Live" clId="Web-{71B798D6-E779-4D18-8E38-BB1AA90BB26A}" dt="2021-05-15T18:48:48.226" v="7" actId="20577"/>
      <pc:docMkLst>
        <pc:docMk/>
      </pc:docMkLst>
      <pc:sldChg chg="delSp delAnim">
        <pc:chgData name="abdellah idris" userId="c667929b77571bc1" providerId="Windows Live" clId="Web-{71B798D6-E779-4D18-8E38-BB1AA90BB26A}" dt="2021-05-15T18:47:30.334" v="1"/>
        <pc:sldMkLst>
          <pc:docMk/>
          <pc:sldMk cId="2734526222" sldId="278"/>
        </pc:sldMkLst>
        <pc:picChg chg="del">
          <ac:chgData name="abdellah idris" userId="c667929b77571bc1" providerId="Windows Live" clId="Web-{71B798D6-E779-4D18-8E38-BB1AA90BB26A}" dt="2021-05-15T18:47:30.334" v="1"/>
          <ac:picMkLst>
            <pc:docMk/>
            <pc:sldMk cId="2734526222" sldId="278"/>
            <ac:picMk id="4" creationId="{2D28D810-4B36-47D2-8E0B-CFDC8F1DD683}"/>
          </ac:picMkLst>
        </pc:picChg>
        <pc:picChg chg="del">
          <ac:chgData name="abdellah idris" userId="c667929b77571bc1" providerId="Windows Live" clId="Web-{71B798D6-E779-4D18-8E38-BB1AA90BB26A}" dt="2021-05-15T18:47:28.131" v="0"/>
          <ac:picMkLst>
            <pc:docMk/>
            <pc:sldMk cId="2734526222" sldId="278"/>
            <ac:picMk id="5" creationId="{8F0DD0F8-3110-4F91-9ECB-0A3F074850C3}"/>
          </ac:picMkLst>
        </pc:picChg>
      </pc:sldChg>
      <pc:sldChg chg="modSp">
        <pc:chgData name="abdellah idris" userId="c667929b77571bc1" providerId="Windows Live" clId="Web-{71B798D6-E779-4D18-8E38-BB1AA90BB26A}" dt="2021-05-15T18:48:48.226" v="7" actId="20577"/>
        <pc:sldMkLst>
          <pc:docMk/>
          <pc:sldMk cId="3896043333" sldId="287"/>
        </pc:sldMkLst>
        <pc:spChg chg="mod">
          <ac:chgData name="abdellah idris" userId="c667929b77571bc1" providerId="Windows Live" clId="Web-{71B798D6-E779-4D18-8E38-BB1AA90BB26A}" dt="2021-05-15T18:48:48.226" v="7" actId="20577"/>
          <ac:spMkLst>
            <pc:docMk/>
            <pc:sldMk cId="3896043333" sldId="287"/>
            <ac:spMk id="5" creationId="{E38EEDD7-27CA-4CC5-9385-B8F70DDD9C2E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8FA1D9-3CAA-4BC1-A20A-7983B4E5DA4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3C779F4-F4BF-4C9A-941D-7DFA98CFCFD4}">
      <dgm:prSet/>
      <dgm:spPr/>
      <dgm:t>
        <a:bodyPr/>
        <a:lstStyle/>
        <a:p>
          <a:r>
            <a:rPr lang="fr-FR" dirty="0"/>
            <a:t>Lecture d’une image </a:t>
          </a:r>
          <a:r>
            <a:rPr lang="fr-FR" dirty="0">
              <a:latin typeface="Arial"/>
              <a:cs typeface="Arial"/>
            </a:rPr>
            <a:t>couleur</a:t>
          </a:r>
          <a:endParaRPr lang="en-US" dirty="0">
            <a:latin typeface="Arial"/>
            <a:cs typeface="Arial"/>
          </a:endParaRPr>
        </a:p>
      </dgm:t>
    </dgm:pt>
    <dgm:pt modelId="{55FBF00A-1994-4AFE-9A08-3161128DBECC}" type="parTrans" cxnId="{3C1DAF99-64AE-4A7E-9155-DE89E9EFE860}">
      <dgm:prSet/>
      <dgm:spPr/>
      <dgm:t>
        <a:bodyPr/>
        <a:lstStyle/>
        <a:p>
          <a:endParaRPr lang="en-US"/>
        </a:p>
      </dgm:t>
    </dgm:pt>
    <dgm:pt modelId="{6895007F-E9E1-4434-892F-2DBD216AA0EC}" type="sibTrans" cxnId="{3C1DAF99-64AE-4A7E-9155-DE89E9EFE860}">
      <dgm:prSet/>
      <dgm:spPr/>
      <dgm:t>
        <a:bodyPr/>
        <a:lstStyle/>
        <a:p>
          <a:endParaRPr lang="en-US"/>
        </a:p>
      </dgm:t>
    </dgm:pt>
    <dgm:pt modelId="{76C7F967-5CA1-41F1-B617-6E21DF1F3F2C}">
      <dgm:prSet/>
      <dgm:spPr/>
      <dgm:t>
        <a:bodyPr/>
        <a:lstStyle/>
        <a:p>
          <a:r>
            <a:rPr lang="fr-FR" dirty="0"/>
            <a:t>Calcul de l’histogramme</a:t>
          </a:r>
          <a:endParaRPr lang="en-US" dirty="0"/>
        </a:p>
      </dgm:t>
    </dgm:pt>
    <dgm:pt modelId="{AA7245C7-4652-41B8-AAAD-0F20774900E2}" type="parTrans" cxnId="{88DF654C-5318-4F21-A649-A5893FCD30F4}">
      <dgm:prSet/>
      <dgm:spPr/>
      <dgm:t>
        <a:bodyPr/>
        <a:lstStyle/>
        <a:p>
          <a:endParaRPr lang="en-US"/>
        </a:p>
      </dgm:t>
    </dgm:pt>
    <dgm:pt modelId="{49472778-2E57-4CED-A401-AE3B1500A85C}" type="sibTrans" cxnId="{88DF654C-5318-4F21-A649-A5893FCD30F4}">
      <dgm:prSet/>
      <dgm:spPr/>
      <dgm:t>
        <a:bodyPr/>
        <a:lstStyle/>
        <a:p>
          <a:endParaRPr lang="en-US"/>
        </a:p>
      </dgm:t>
    </dgm:pt>
    <dgm:pt modelId="{E5418EDC-3B89-40B0-B2BB-341AD69B2FB4}">
      <dgm:prSet/>
      <dgm:spPr/>
      <dgm:t>
        <a:bodyPr/>
        <a:lstStyle/>
        <a:p>
          <a:r>
            <a:rPr lang="fr-FR" dirty="0"/>
            <a:t>Sauvegarde des histogrammes</a:t>
          </a:r>
          <a:endParaRPr lang="en-US" dirty="0"/>
        </a:p>
      </dgm:t>
    </dgm:pt>
    <dgm:pt modelId="{21F0434F-5D83-4A2E-A336-B166DBD451E2}" type="parTrans" cxnId="{8AB7EA05-0039-4AFD-AD30-C01BE7AA663F}">
      <dgm:prSet/>
      <dgm:spPr/>
      <dgm:t>
        <a:bodyPr/>
        <a:lstStyle/>
        <a:p>
          <a:endParaRPr lang="en-US"/>
        </a:p>
      </dgm:t>
    </dgm:pt>
    <dgm:pt modelId="{4AA7AC0B-D0DE-49AA-9F9E-DE823C348D68}" type="sibTrans" cxnId="{8AB7EA05-0039-4AFD-AD30-C01BE7AA663F}">
      <dgm:prSet/>
      <dgm:spPr/>
      <dgm:t>
        <a:bodyPr/>
        <a:lstStyle/>
        <a:p>
          <a:endParaRPr lang="en-US"/>
        </a:p>
      </dgm:t>
    </dgm:pt>
    <dgm:pt modelId="{BC25FB67-C14D-415A-A886-3305EF345049}">
      <dgm:prSet/>
      <dgm:spPr/>
      <dgm:t>
        <a:bodyPr/>
        <a:lstStyle/>
        <a:p>
          <a:r>
            <a:rPr lang="fr-FR" dirty="0"/>
            <a:t>Calcul de distance</a:t>
          </a:r>
          <a:endParaRPr lang="en-US" dirty="0"/>
        </a:p>
      </dgm:t>
    </dgm:pt>
    <dgm:pt modelId="{24D5E313-CA0E-4597-8FB8-02F404D510F6}" type="parTrans" cxnId="{F9773F8F-7312-4BB6-A3EE-A4C00567EC9F}">
      <dgm:prSet/>
      <dgm:spPr/>
      <dgm:t>
        <a:bodyPr/>
        <a:lstStyle/>
        <a:p>
          <a:endParaRPr lang="en-US"/>
        </a:p>
      </dgm:t>
    </dgm:pt>
    <dgm:pt modelId="{DF9E6B52-09F2-4D02-BA65-8FC88D149A54}" type="sibTrans" cxnId="{F9773F8F-7312-4BB6-A3EE-A4C00567EC9F}">
      <dgm:prSet/>
      <dgm:spPr/>
      <dgm:t>
        <a:bodyPr/>
        <a:lstStyle/>
        <a:p>
          <a:endParaRPr lang="en-US"/>
        </a:p>
      </dgm:t>
    </dgm:pt>
    <dgm:pt modelId="{4C0833A6-C278-4C8D-A35D-C5BE1DA837A2}">
      <dgm:prSet/>
      <dgm:spPr/>
      <dgm:t>
        <a:bodyPr/>
        <a:lstStyle/>
        <a:p>
          <a:r>
            <a:rPr lang="fr-FR"/>
            <a:t>Tri</a:t>
          </a:r>
          <a:endParaRPr lang="en-US"/>
        </a:p>
      </dgm:t>
    </dgm:pt>
    <dgm:pt modelId="{AFAE511A-5289-421F-B39A-38ECD95C2F41}" type="parTrans" cxnId="{E60B7806-6734-4432-BD1B-171553662CB3}">
      <dgm:prSet/>
      <dgm:spPr/>
      <dgm:t>
        <a:bodyPr/>
        <a:lstStyle/>
        <a:p>
          <a:endParaRPr lang="en-US"/>
        </a:p>
      </dgm:t>
    </dgm:pt>
    <dgm:pt modelId="{56840080-9864-4CAE-8077-51567F900CDF}" type="sibTrans" cxnId="{E60B7806-6734-4432-BD1B-171553662CB3}">
      <dgm:prSet/>
      <dgm:spPr/>
      <dgm:t>
        <a:bodyPr/>
        <a:lstStyle/>
        <a:p>
          <a:endParaRPr lang="en-US"/>
        </a:p>
      </dgm:t>
    </dgm:pt>
    <dgm:pt modelId="{43E08C99-B646-4F37-A4C7-27E81C5D2B24}">
      <dgm:prSet phldr="0"/>
      <dgm:spPr/>
      <dgm:t>
        <a:bodyPr/>
        <a:lstStyle/>
        <a:p>
          <a:r>
            <a:rPr lang="fr-FR" dirty="0"/>
            <a:t>Affichage des résultats</a:t>
          </a:r>
        </a:p>
      </dgm:t>
    </dgm:pt>
    <dgm:pt modelId="{57FE9958-0C42-460E-B96B-405F29B3D575}" type="parTrans" cxnId="{BB584559-CD7E-454F-B45F-F66CF265357F}">
      <dgm:prSet/>
      <dgm:spPr/>
      <dgm:t>
        <a:bodyPr/>
        <a:lstStyle/>
        <a:p>
          <a:endParaRPr lang="fr-FR"/>
        </a:p>
      </dgm:t>
    </dgm:pt>
    <dgm:pt modelId="{27319B8A-F4E1-479D-8D00-6540AAB3E509}" type="sibTrans" cxnId="{BB584559-CD7E-454F-B45F-F66CF265357F}">
      <dgm:prSet/>
      <dgm:spPr/>
      <dgm:t>
        <a:bodyPr/>
        <a:lstStyle/>
        <a:p>
          <a:endParaRPr lang="en-US"/>
        </a:p>
      </dgm:t>
    </dgm:pt>
    <dgm:pt modelId="{CCEADF7E-C111-47BD-82B2-4110256D50B6}" type="pres">
      <dgm:prSet presAssocID="{958FA1D9-3CAA-4BC1-A20A-7983B4E5DA48}" presName="Name0" presStyleCnt="0">
        <dgm:presLayoutVars>
          <dgm:dir/>
          <dgm:resizeHandles val="exact"/>
        </dgm:presLayoutVars>
      </dgm:prSet>
      <dgm:spPr/>
    </dgm:pt>
    <dgm:pt modelId="{553C2289-034C-45F7-828C-B7AD5C21909C}" type="pres">
      <dgm:prSet presAssocID="{F3C779F4-F4BF-4C9A-941D-7DFA98CFCFD4}" presName="node" presStyleLbl="node1" presStyleIdx="0" presStyleCnt="6">
        <dgm:presLayoutVars>
          <dgm:bulletEnabled val="1"/>
        </dgm:presLayoutVars>
      </dgm:prSet>
      <dgm:spPr/>
    </dgm:pt>
    <dgm:pt modelId="{4FF400E7-8A55-48DF-87D7-2EA227640D71}" type="pres">
      <dgm:prSet presAssocID="{6895007F-E9E1-4434-892F-2DBD216AA0EC}" presName="sibTrans" presStyleLbl="sibTrans1D1" presStyleIdx="0" presStyleCnt="5"/>
      <dgm:spPr/>
    </dgm:pt>
    <dgm:pt modelId="{51F2CAEB-2A17-4D54-B039-80B3F6FF7344}" type="pres">
      <dgm:prSet presAssocID="{6895007F-E9E1-4434-892F-2DBD216AA0EC}" presName="connectorText" presStyleLbl="sibTrans1D1" presStyleIdx="0" presStyleCnt="5"/>
      <dgm:spPr/>
    </dgm:pt>
    <dgm:pt modelId="{C8B00D9D-AEE8-4370-B3AE-40716BC1BF6C}" type="pres">
      <dgm:prSet presAssocID="{76C7F967-5CA1-41F1-B617-6E21DF1F3F2C}" presName="node" presStyleLbl="node1" presStyleIdx="1" presStyleCnt="6">
        <dgm:presLayoutVars>
          <dgm:bulletEnabled val="1"/>
        </dgm:presLayoutVars>
      </dgm:prSet>
      <dgm:spPr/>
    </dgm:pt>
    <dgm:pt modelId="{3269F5A4-0F3F-448B-B1DB-42B8CD4B8622}" type="pres">
      <dgm:prSet presAssocID="{49472778-2E57-4CED-A401-AE3B1500A85C}" presName="sibTrans" presStyleLbl="sibTrans1D1" presStyleIdx="1" presStyleCnt="5"/>
      <dgm:spPr/>
    </dgm:pt>
    <dgm:pt modelId="{0E09A191-7D8E-49DB-954C-0CF79A134E21}" type="pres">
      <dgm:prSet presAssocID="{49472778-2E57-4CED-A401-AE3B1500A85C}" presName="connectorText" presStyleLbl="sibTrans1D1" presStyleIdx="1" presStyleCnt="5"/>
      <dgm:spPr/>
    </dgm:pt>
    <dgm:pt modelId="{A20585F9-F527-4B69-A66C-3B78090EB525}" type="pres">
      <dgm:prSet presAssocID="{E5418EDC-3B89-40B0-B2BB-341AD69B2FB4}" presName="node" presStyleLbl="node1" presStyleIdx="2" presStyleCnt="6">
        <dgm:presLayoutVars>
          <dgm:bulletEnabled val="1"/>
        </dgm:presLayoutVars>
      </dgm:prSet>
      <dgm:spPr/>
    </dgm:pt>
    <dgm:pt modelId="{C6047624-0E83-4C0D-9234-54CFDF67B4A2}" type="pres">
      <dgm:prSet presAssocID="{4AA7AC0B-D0DE-49AA-9F9E-DE823C348D68}" presName="sibTrans" presStyleLbl="sibTrans1D1" presStyleIdx="2" presStyleCnt="5"/>
      <dgm:spPr/>
    </dgm:pt>
    <dgm:pt modelId="{BEF0B96F-06DD-46E4-AEAE-A5605F889684}" type="pres">
      <dgm:prSet presAssocID="{4AA7AC0B-D0DE-49AA-9F9E-DE823C348D68}" presName="connectorText" presStyleLbl="sibTrans1D1" presStyleIdx="2" presStyleCnt="5"/>
      <dgm:spPr/>
    </dgm:pt>
    <dgm:pt modelId="{6E2ED9A1-8A88-4605-821B-8B37DF666EB0}" type="pres">
      <dgm:prSet presAssocID="{BC25FB67-C14D-415A-A886-3305EF345049}" presName="node" presStyleLbl="node1" presStyleIdx="3" presStyleCnt="6">
        <dgm:presLayoutVars>
          <dgm:bulletEnabled val="1"/>
        </dgm:presLayoutVars>
      </dgm:prSet>
      <dgm:spPr/>
    </dgm:pt>
    <dgm:pt modelId="{452D28C7-68D2-4ACE-A494-6F3653E67B8F}" type="pres">
      <dgm:prSet presAssocID="{DF9E6B52-09F2-4D02-BA65-8FC88D149A54}" presName="sibTrans" presStyleLbl="sibTrans1D1" presStyleIdx="3" presStyleCnt="5"/>
      <dgm:spPr/>
    </dgm:pt>
    <dgm:pt modelId="{64F2162A-03C0-40D4-8224-C859578B62CF}" type="pres">
      <dgm:prSet presAssocID="{DF9E6B52-09F2-4D02-BA65-8FC88D149A54}" presName="connectorText" presStyleLbl="sibTrans1D1" presStyleIdx="3" presStyleCnt="5"/>
      <dgm:spPr/>
    </dgm:pt>
    <dgm:pt modelId="{83102AA6-2B02-419F-9A5A-61E46386C49F}" type="pres">
      <dgm:prSet presAssocID="{4C0833A6-C278-4C8D-A35D-C5BE1DA837A2}" presName="node" presStyleLbl="node1" presStyleIdx="4" presStyleCnt="6">
        <dgm:presLayoutVars>
          <dgm:bulletEnabled val="1"/>
        </dgm:presLayoutVars>
      </dgm:prSet>
      <dgm:spPr/>
    </dgm:pt>
    <dgm:pt modelId="{48E4B367-B4BD-45C4-ACC0-9071F6A5642F}" type="pres">
      <dgm:prSet presAssocID="{56840080-9864-4CAE-8077-51567F900CDF}" presName="sibTrans" presStyleLbl="sibTrans1D1" presStyleIdx="4" presStyleCnt="5"/>
      <dgm:spPr/>
    </dgm:pt>
    <dgm:pt modelId="{651AFB4D-B44E-4E9D-8835-5DAD7B3B964B}" type="pres">
      <dgm:prSet presAssocID="{56840080-9864-4CAE-8077-51567F900CDF}" presName="connectorText" presStyleLbl="sibTrans1D1" presStyleIdx="4" presStyleCnt="5"/>
      <dgm:spPr/>
    </dgm:pt>
    <dgm:pt modelId="{A1C37C88-4688-405A-8378-C23AAEFACEEB}" type="pres">
      <dgm:prSet presAssocID="{43E08C99-B646-4F37-A4C7-27E81C5D2B24}" presName="node" presStyleLbl="node1" presStyleIdx="5" presStyleCnt="6">
        <dgm:presLayoutVars>
          <dgm:bulletEnabled val="1"/>
        </dgm:presLayoutVars>
      </dgm:prSet>
      <dgm:spPr/>
    </dgm:pt>
  </dgm:ptLst>
  <dgm:cxnLst>
    <dgm:cxn modelId="{8AB7EA05-0039-4AFD-AD30-C01BE7AA663F}" srcId="{958FA1D9-3CAA-4BC1-A20A-7983B4E5DA48}" destId="{E5418EDC-3B89-40B0-B2BB-341AD69B2FB4}" srcOrd="2" destOrd="0" parTransId="{21F0434F-5D83-4A2E-A336-B166DBD451E2}" sibTransId="{4AA7AC0B-D0DE-49AA-9F9E-DE823C348D68}"/>
    <dgm:cxn modelId="{45394306-F85D-4C3B-A454-07E69472EAB6}" type="presOf" srcId="{56840080-9864-4CAE-8077-51567F900CDF}" destId="{48E4B367-B4BD-45C4-ACC0-9071F6A5642F}" srcOrd="0" destOrd="0" presId="urn:microsoft.com/office/officeart/2016/7/layout/RepeatingBendingProcessNew"/>
    <dgm:cxn modelId="{E60B7806-6734-4432-BD1B-171553662CB3}" srcId="{958FA1D9-3CAA-4BC1-A20A-7983B4E5DA48}" destId="{4C0833A6-C278-4C8D-A35D-C5BE1DA837A2}" srcOrd="4" destOrd="0" parTransId="{AFAE511A-5289-421F-B39A-38ECD95C2F41}" sibTransId="{56840080-9864-4CAE-8077-51567F900CDF}"/>
    <dgm:cxn modelId="{045C7511-FDCE-4C32-B5DA-9A6E9F90A336}" type="presOf" srcId="{49472778-2E57-4CED-A401-AE3B1500A85C}" destId="{0E09A191-7D8E-49DB-954C-0CF79A134E21}" srcOrd="1" destOrd="0" presId="urn:microsoft.com/office/officeart/2016/7/layout/RepeatingBendingProcessNew"/>
    <dgm:cxn modelId="{26664317-43E8-485A-9360-B50441B91738}" type="presOf" srcId="{DF9E6B52-09F2-4D02-BA65-8FC88D149A54}" destId="{452D28C7-68D2-4ACE-A494-6F3653E67B8F}" srcOrd="0" destOrd="0" presId="urn:microsoft.com/office/officeart/2016/7/layout/RepeatingBendingProcessNew"/>
    <dgm:cxn modelId="{70FA6F5E-484D-4995-AE42-C3C596A8D63F}" type="presOf" srcId="{6895007F-E9E1-4434-892F-2DBD216AA0EC}" destId="{4FF400E7-8A55-48DF-87D7-2EA227640D71}" srcOrd="0" destOrd="0" presId="urn:microsoft.com/office/officeart/2016/7/layout/RepeatingBendingProcessNew"/>
    <dgm:cxn modelId="{94EFB843-8413-4D35-B8B8-0FF957561BF9}" type="presOf" srcId="{958FA1D9-3CAA-4BC1-A20A-7983B4E5DA48}" destId="{CCEADF7E-C111-47BD-82B2-4110256D50B6}" srcOrd="0" destOrd="0" presId="urn:microsoft.com/office/officeart/2016/7/layout/RepeatingBendingProcessNew"/>
    <dgm:cxn modelId="{88DF654C-5318-4F21-A649-A5893FCD30F4}" srcId="{958FA1D9-3CAA-4BC1-A20A-7983B4E5DA48}" destId="{76C7F967-5CA1-41F1-B617-6E21DF1F3F2C}" srcOrd="1" destOrd="0" parTransId="{AA7245C7-4652-41B8-AAAD-0F20774900E2}" sibTransId="{49472778-2E57-4CED-A401-AE3B1500A85C}"/>
    <dgm:cxn modelId="{0F5A844F-7D37-489C-B2AC-E3C4645057C1}" type="presOf" srcId="{F3C779F4-F4BF-4C9A-941D-7DFA98CFCFD4}" destId="{553C2289-034C-45F7-828C-B7AD5C21909C}" srcOrd="0" destOrd="0" presId="urn:microsoft.com/office/officeart/2016/7/layout/RepeatingBendingProcessNew"/>
    <dgm:cxn modelId="{BFDF0353-DB64-400A-A2BC-53E359C99C70}" type="presOf" srcId="{6895007F-E9E1-4434-892F-2DBD216AA0EC}" destId="{51F2CAEB-2A17-4D54-B039-80B3F6FF7344}" srcOrd="1" destOrd="0" presId="urn:microsoft.com/office/officeart/2016/7/layout/RepeatingBendingProcessNew"/>
    <dgm:cxn modelId="{BB584559-CD7E-454F-B45F-F66CF265357F}" srcId="{958FA1D9-3CAA-4BC1-A20A-7983B4E5DA48}" destId="{43E08C99-B646-4F37-A4C7-27E81C5D2B24}" srcOrd="5" destOrd="0" parTransId="{57FE9958-0C42-460E-B96B-405F29B3D575}" sibTransId="{27319B8A-F4E1-479D-8D00-6540AAB3E509}"/>
    <dgm:cxn modelId="{3018978B-D8F4-4ADA-A5BB-40D49719660C}" type="presOf" srcId="{4AA7AC0B-D0DE-49AA-9F9E-DE823C348D68}" destId="{BEF0B96F-06DD-46E4-AEAE-A5605F889684}" srcOrd="1" destOrd="0" presId="urn:microsoft.com/office/officeart/2016/7/layout/RepeatingBendingProcessNew"/>
    <dgm:cxn modelId="{28B9B48E-E5A9-4ED4-AC4D-25C37B7B4B26}" type="presOf" srcId="{BC25FB67-C14D-415A-A886-3305EF345049}" destId="{6E2ED9A1-8A88-4605-821B-8B37DF666EB0}" srcOrd="0" destOrd="0" presId="urn:microsoft.com/office/officeart/2016/7/layout/RepeatingBendingProcessNew"/>
    <dgm:cxn modelId="{F9773F8F-7312-4BB6-A3EE-A4C00567EC9F}" srcId="{958FA1D9-3CAA-4BC1-A20A-7983B4E5DA48}" destId="{BC25FB67-C14D-415A-A886-3305EF345049}" srcOrd="3" destOrd="0" parTransId="{24D5E313-CA0E-4597-8FB8-02F404D510F6}" sibTransId="{DF9E6B52-09F2-4D02-BA65-8FC88D149A54}"/>
    <dgm:cxn modelId="{E8216A97-B48C-4B1F-BF33-788C4DE3B798}" type="presOf" srcId="{4AA7AC0B-D0DE-49AA-9F9E-DE823C348D68}" destId="{C6047624-0E83-4C0D-9234-54CFDF67B4A2}" srcOrd="0" destOrd="0" presId="urn:microsoft.com/office/officeart/2016/7/layout/RepeatingBendingProcessNew"/>
    <dgm:cxn modelId="{3C1DAF99-64AE-4A7E-9155-DE89E9EFE860}" srcId="{958FA1D9-3CAA-4BC1-A20A-7983B4E5DA48}" destId="{F3C779F4-F4BF-4C9A-941D-7DFA98CFCFD4}" srcOrd="0" destOrd="0" parTransId="{55FBF00A-1994-4AFE-9A08-3161128DBECC}" sibTransId="{6895007F-E9E1-4434-892F-2DBD216AA0EC}"/>
    <dgm:cxn modelId="{56C86BA5-1EB3-4F23-84A4-92A4980B17AF}" type="presOf" srcId="{49472778-2E57-4CED-A401-AE3B1500A85C}" destId="{3269F5A4-0F3F-448B-B1DB-42B8CD4B8622}" srcOrd="0" destOrd="0" presId="urn:microsoft.com/office/officeart/2016/7/layout/RepeatingBendingProcessNew"/>
    <dgm:cxn modelId="{30D527BC-7EAC-4ACD-B892-CAF5C97877C1}" type="presOf" srcId="{56840080-9864-4CAE-8077-51567F900CDF}" destId="{651AFB4D-B44E-4E9D-8835-5DAD7B3B964B}" srcOrd="1" destOrd="0" presId="urn:microsoft.com/office/officeart/2016/7/layout/RepeatingBendingProcessNew"/>
    <dgm:cxn modelId="{CA6769BC-3CFB-4DED-8320-725317A17CA2}" type="presOf" srcId="{DF9E6B52-09F2-4D02-BA65-8FC88D149A54}" destId="{64F2162A-03C0-40D4-8224-C859578B62CF}" srcOrd="1" destOrd="0" presId="urn:microsoft.com/office/officeart/2016/7/layout/RepeatingBendingProcessNew"/>
    <dgm:cxn modelId="{94BE0ACF-285C-4FAE-BA17-B74FD58E24D0}" type="presOf" srcId="{43E08C99-B646-4F37-A4C7-27E81C5D2B24}" destId="{A1C37C88-4688-405A-8378-C23AAEFACEEB}" srcOrd="0" destOrd="0" presId="urn:microsoft.com/office/officeart/2016/7/layout/RepeatingBendingProcessNew"/>
    <dgm:cxn modelId="{F4F01DDA-3146-49A2-9396-E9B2ACDBCE92}" type="presOf" srcId="{E5418EDC-3B89-40B0-B2BB-341AD69B2FB4}" destId="{A20585F9-F527-4B69-A66C-3B78090EB525}" srcOrd="0" destOrd="0" presId="urn:microsoft.com/office/officeart/2016/7/layout/RepeatingBendingProcessNew"/>
    <dgm:cxn modelId="{270ECDDF-00D2-4469-B2CF-637A6EE3397D}" type="presOf" srcId="{76C7F967-5CA1-41F1-B617-6E21DF1F3F2C}" destId="{C8B00D9D-AEE8-4370-B3AE-40716BC1BF6C}" srcOrd="0" destOrd="0" presId="urn:microsoft.com/office/officeart/2016/7/layout/RepeatingBendingProcessNew"/>
    <dgm:cxn modelId="{A6B78BF6-7132-4FE3-8EA5-E1C747B85FD3}" type="presOf" srcId="{4C0833A6-C278-4C8D-A35D-C5BE1DA837A2}" destId="{83102AA6-2B02-419F-9A5A-61E46386C49F}" srcOrd="0" destOrd="0" presId="urn:microsoft.com/office/officeart/2016/7/layout/RepeatingBendingProcessNew"/>
    <dgm:cxn modelId="{401895C5-8CB7-4E51-88BD-C6782D39219D}" type="presParOf" srcId="{CCEADF7E-C111-47BD-82B2-4110256D50B6}" destId="{553C2289-034C-45F7-828C-B7AD5C21909C}" srcOrd="0" destOrd="0" presId="urn:microsoft.com/office/officeart/2016/7/layout/RepeatingBendingProcessNew"/>
    <dgm:cxn modelId="{696E3A23-0C94-42B5-8351-39BB78E40EFD}" type="presParOf" srcId="{CCEADF7E-C111-47BD-82B2-4110256D50B6}" destId="{4FF400E7-8A55-48DF-87D7-2EA227640D71}" srcOrd="1" destOrd="0" presId="urn:microsoft.com/office/officeart/2016/7/layout/RepeatingBendingProcessNew"/>
    <dgm:cxn modelId="{DC29EEF8-A98F-4D41-87AD-9554B597A3DA}" type="presParOf" srcId="{4FF400E7-8A55-48DF-87D7-2EA227640D71}" destId="{51F2CAEB-2A17-4D54-B039-80B3F6FF7344}" srcOrd="0" destOrd="0" presId="urn:microsoft.com/office/officeart/2016/7/layout/RepeatingBendingProcessNew"/>
    <dgm:cxn modelId="{F13CB7A1-B1CC-4C59-B3A0-F4F95F3C856B}" type="presParOf" srcId="{CCEADF7E-C111-47BD-82B2-4110256D50B6}" destId="{C8B00D9D-AEE8-4370-B3AE-40716BC1BF6C}" srcOrd="2" destOrd="0" presId="urn:microsoft.com/office/officeart/2016/7/layout/RepeatingBendingProcessNew"/>
    <dgm:cxn modelId="{DDA9F722-F6C9-48B5-802A-D4B3CFDCB985}" type="presParOf" srcId="{CCEADF7E-C111-47BD-82B2-4110256D50B6}" destId="{3269F5A4-0F3F-448B-B1DB-42B8CD4B8622}" srcOrd="3" destOrd="0" presId="urn:microsoft.com/office/officeart/2016/7/layout/RepeatingBendingProcessNew"/>
    <dgm:cxn modelId="{B72B8448-2FB8-424E-A72A-C80D03BDF0EB}" type="presParOf" srcId="{3269F5A4-0F3F-448B-B1DB-42B8CD4B8622}" destId="{0E09A191-7D8E-49DB-954C-0CF79A134E21}" srcOrd="0" destOrd="0" presId="urn:microsoft.com/office/officeart/2016/7/layout/RepeatingBendingProcessNew"/>
    <dgm:cxn modelId="{A6015E3C-5761-4DC3-A1F3-022DCACA48F0}" type="presParOf" srcId="{CCEADF7E-C111-47BD-82B2-4110256D50B6}" destId="{A20585F9-F527-4B69-A66C-3B78090EB525}" srcOrd="4" destOrd="0" presId="urn:microsoft.com/office/officeart/2016/7/layout/RepeatingBendingProcessNew"/>
    <dgm:cxn modelId="{19993CEE-A357-4632-9448-4AB7B86F766B}" type="presParOf" srcId="{CCEADF7E-C111-47BD-82B2-4110256D50B6}" destId="{C6047624-0E83-4C0D-9234-54CFDF67B4A2}" srcOrd="5" destOrd="0" presId="urn:microsoft.com/office/officeart/2016/7/layout/RepeatingBendingProcessNew"/>
    <dgm:cxn modelId="{7E789A9E-0CB1-4ED8-B85B-8219F95AFEFC}" type="presParOf" srcId="{C6047624-0E83-4C0D-9234-54CFDF67B4A2}" destId="{BEF0B96F-06DD-46E4-AEAE-A5605F889684}" srcOrd="0" destOrd="0" presId="urn:microsoft.com/office/officeart/2016/7/layout/RepeatingBendingProcessNew"/>
    <dgm:cxn modelId="{D13A78BB-E7AC-4803-B3C9-E2E5F8CD389C}" type="presParOf" srcId="{CCEADF7E-C111-47BD-82B2-4110256D50B6}" destId="{6E2ED9A1-8A88-4605-821B-8B37DF666EB0}" srcOrd="6" destOrd="0" presId="urn:microsoft.com/office/officeart/2016/7/layout/RepeatingBendingProcessNew"/>
    <dgm:cxn modelId="{9E6624AD-94AE-47DF-822B-C658916BE893}" type="presParOf" srcId="{CCEADF7E-C111-47BD-82B2-4110256D50B6}" destId="{452D28C7-68D2-4ACE-A494-6F3653E67B8F}" srcOrd="7" destOrd="0" presId="urn:microsoft.com/office/officeart/2016/7/layout/RepeatingBendingProcessNew"/>
    <dgm:cxn modelId="{D57DF81B-E74F-4752-9DF4-01D9A0ECF382}" type="presParOf" srcId="{452D28C7-68D2-4ACE-A494-6F3653E67B8F}" destId="{64F2162A-03C0-40D4-8224-C859578B62CF}" srcOrd="0" destOrd="0" presId="urn:microsoft.com/office/officeart/2016/7/layout/RepeatingBendingProcessNew"/>
    <dgm:cxn modelId="{6CBD7F05-152A-4884-8AC3-2AC3B70E83EC}" type="presParOf" srcId="{CCEADF7E-C111-47BD-82B2-4110256D50B6}" destId="{83102AA6-2B02-419F-9A5A-61E46386C49F}" srcOrd="8" destOrd="0" presId="urn:microsoft.com/office/officeart/2016/7/layout/RepeatingBendingProcessNew"/>
    <dgm:cxn modelId="{231F5FE0-D532-43E8-9056-21CDE38705E3}" type="presParOf" srcId="{CCEADF7E-C111-47BD-82B2-4110256D50B6}" destId="{48E4B367-B4BD-45C4-ACC0-9071F6A5642F}" srcOrd="9" destOrd="0" presId="urn:microsoft.com/office/officeart/2016/7/layout/RepeatingBendingProcessNew"/>
    <dgm:cxn modelId="{B7CB42FE-BC6A-4AB3-B6D7-CA3A51D52235}" type="presParOf" srcId="{48E4B367-B4BD-45C4-ACC0-9071F6A5642F}" destId="{651AFB4D-B44E-4E9D-8835-5DAD7B3B964B}" srcOrd="0" destOrd="0" presId="urn:microsoft.com/office/officeart/2016/7/layout/RepeatingBendingProcessNew"/>
    <dgm:cxn modelId="{BDCC2F05-1B7C-47A0-8CBD-1CF011335F7E}" type="presParOf" srcId="{CCEADF7E-C111-47BD-82B2-4110256D50B6}" destId="{A1C37C88-4688-405A-8378-C23AAEFACEEB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1E6142-F871-4915-9834-493A6DE88323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A41FEB-8517-4DD5-AFB2-83031B51CAAF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r-FR" b="1">
              <a:latin typeface="Calibri"/>
              <a:cs typeface="Arial"/>
            </a:rPr>
            <a:t>Création du dossier histogramme</a:t>
          </a:r>
          <a:endParaRPr lang="en-US" b="1">
            <a:latin typeface="Calibri"/>
            <a:cs typeface="Arial"/>
          </a:endParaRPr>
        </a:p>
      </dgm:t>
    </dgm:pt>
    <dgm:pt modelId="{E968C9D8-0253-47CB-B854-CED385DB4030}" type="parTrans" cxnId="{3DFCB581-FB5B-4C83-A32B-EF91F7A7E797}">
      <dgm:prSet/>
      <dgm:spPr/>
      <dgm:t>
        <a:bodyPr/>
        <a:lstStyle/>
        <a:p>
          <a:endParaRPr lang="en-US"/>
        </a:p>
      </dgm:t>
    </dgm:pt>
    <dgm:pt modelId="{A3E86290-36F4-40F9-9D51-4AE437B73B26}" type="sibTrans" cxnId="{3DFCB581-FB5B-4C83-A32B-EF91F7A7E797}">
      <dgm:prSet/>
      <dgm:spPr/>
      <dgm:t>
        <a:bodyPr/>
        <a:lstStyle/>
        <a:p>
          <a:endParaRPr lang="en-US"/>
        </a:p>
      </dgm:t>
    </dgm:pt>
    <dgm:pt modelId="{C17732E8-CCAF-421B-AED7-F5FD2A1F3457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r-FR" b="1">
              <a:latin typeface="Calibri"/>
              <a:cs typeface="Arial"/>
            </a:rPr>
            <a:t>Téléchargement de la base de données</a:t>
          </a:r>
          <a:endParaRPr lang="en-US" b="1">
            <a:latin typeface="Calibri"/>
            <a:cs typeface="Arial"/>
          </a:endParaRPr>
        </a:p>
      </dgm:t>
    </dgm:pt>
    <dgm:pt modelId="{E382D0E2-2F05-4C9C-B8E5-43F9C734EBA4}" type="parTrans" cxnId="{F320C0CE-FD6E-4153-BDE2-E91ACCFD3CCC}">
      <dgm:prSet/>
      <dgm:spPr/>
      <dgm:t>
        <a:bodyPr/>
        <a:lstStyle/>
        <a:p>
          <a:endParaRPr lang="en-US"/>
        </a:p>
      </dgm:t>
    </dgm:pt>
    <dgm:pt modelId="{B6A8E57C-B34B-4B46-B272-216A437200B3}" type="sibTrans" cxnId="{F320C0CE-FD6E-4153-BDE2-E91ACCFD3CCC}">
      <dgm:prSet/>
      <dgm:spPr/>
      <dgm:t>
        <a:bodyPr/>
        <a:lstStyle/>
        <a:p>
          <a:endParaRPr lang="en-US"/>
        </a:p>
      </dgm:t>
    </dgm:pt>
    <dgm:pt modelId="{8F131938-F4E8-4D55-BA3C-DEEA5C34835E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r-FR" b="1">
              <a:latin typeface="Calibri"/>
              <a:cs typeface="Arial"/>
            </a:rPr>
            <a:t>Redimensionnement des images</a:t>
          </a:r>
          <a:endParaRPr lang="en-US" b="1">
            <a:latin typeface="Calibri"/>
            <a:cs typeface="Arial"/>
          </a:endParaRPr>
        </a:p>
      </dgm:t>
    </dgm:pt>
    <dgm:pt modelId="{AD5E7138-2E67-4A30-B844-32FDA6C698F8}" type="parTrans" cxnId="{29F66E97-4CC3-4CA0-8168-6C7847807886}">
      <dgm:prSet/>
      <dgm:spPr/>
      <dgm:t>
        <a:bodyPr/>
        <a:lstStyle/>
        <a:p>
          <a:endParaRPr lang="en-US"/>
        </a:p>
      </dgm:t>
    </dgm:pt>
    <dgm:pt modelId="{579ED434-E7DC-4C8E-9197-76A13EBE76C7}" type="sibTrans" cxnId="{29F66E97-4CC3-4CA0-8168-6C7847807886}">
      <dgm:prSet/>
      <dgm:spPr/>
      <dgm:t>
        <a:bodyPr/>
        <a:lstStyle/>
        <a:p>
          <a:endParaRPr lang="en-US"/>
        </a:p>
      </dgm:t>
    </dgm:pt>
    <dgm:pt modelId="{5AE2381C-2D06-4578-BD36-48653895BEF9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r-FR" b="1">
              <a:latin typeface="Calibri"/>
              <a:cs typeface="Arial"/>
            </a:rPr>
            <a:t>Masque sur zone d’intérêt</a:t>
          </a:r>
          <a:endParaRPr lang="en-US" b="1">
            <a:latin typeface="Calibri"/>
            <a:cs typeface="Arial"/>
          </a:endParaRPr>
        </a:p>
      </dgm:t>
    </dgm:pt>
    <dgm:pt modelId="{7E1BDF4C-4039-4B79-B7E0-64740F680012}" type="parTrans" cxnId="{6460ADBE-8227-45A2-8878-40F4785AA53A}">
      <dgm:prSet/>
      <dgm:spPr/>
      <dgm:t>
        <a:bodyPr/>
        <a:lstStyle/>
        <a:p>
          <a:endParaRPr lang="en-US"/>
        </a:p>
      </dgm:t>
    </dgm:pt>
    <dgm:pt modelId="{6ECF7AFB-96A4-4C07-8A3A-97EC0FA5CF91}" type="sibTrans" cxnId="{6460ADBE-8227-45A2-8878-40F4785AA53A}">
      <dgm:prSet/>
      <dgm:spPr/>
      <dgm:t>
        <a:bodyPr/>
        <a:lstStyle/>
        <a:p>
          <a:endParaRPr lang="en-US"/>
        </a:p>
      </dgm:t>
    </dgm:pt>
    <dgm:pt modelId="{815989A1-4BF1-473E-9275-BA7A27518145}" type="pres">
      <dgm:prSet presAssocID="{831E6142-F871-4915-9834-493A6DE88323}" presName="Name0" presStyleCnt="0">
        <dgm:presLayoutVars>
          <dgm:dir/>
          <dgm:animLvl val="lvl"/>
          <dgm:resizeHandles val="exact"/>
        </dgm:presLayoutVars>
      </dgm:prSet>
      <dgm:spPr/>
    </dgm:pt>
    <dgm:pt modelId="{830A94C6-329C-4EF9-A0DD-1F6CF1930AB4}" type="pres">
      <dgm:prSet presAssocID="{1CA41FEB-8517-4DD5-AFB2-83031B51CAAF}" presName="linNode" presStyleCnt="0"/>
      <dgm:spPr/>
    </dgm:pt>
    <dgm:pt modelId="{2A9A1315-D138-45BD-8107-51946399525F}" type="pres">
      <dgm:prSet presAssocID="{1CA41FEB-8517-4DD5-AFB2-83031B51CAAF}" presName="parentText" presStyleLbl="node1" presStyleIdx="0" presStyleCnt="4">
        <dgm:presLayoutVars>
          <dgm:chMax val="1"/>
          <dgm:bulletEnabled val="1"/>
        </dgm:presLayoutVars>
      </dgm:prSet>
      <dgm:spPr>
        <a:solidFill>
          <a:schemeClr val="tx2">
            <a:lumMod val="75000"/>
          </a:schemeClr>
        </a:solidFill>
      </dgm:spPr>
    </dgm:pt>
    <dgm:pt modelId="{80078132-E9C9-4851-B2F2-68EA7F11E5C2}" type="pres">
      <dgm:prSet presAssocID="{A3E86290-36F4-40F9-9D51-4AE437B73B26}" presName="sp" presStyleCnt="0"/>
      <dgm:spPr/>
    </dgm:pt>
    <dgm:pt modelId="{08C27B50-8671-4E15-A869-10FA75FDC126}" type="pres">
      <dgm:prSet presAssocID="{C17732E8-CCAF-421B-AED7-F5FD2A1F3457}" presName="linNode" presStyleCnt="0"/>
      <dgm:spPr/>
    </dgm:pt>
    <dgm:pt modelId="{C1453BA3-DDB5-415D-8A4A-CE5C1A1A9F09}" type="pres">
      <dgm:prSet presAssocID="{C17732E8-CCAF-421B-AED7-F5FD2A1F345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15AE9AB-B5BB-405C-9737-808661923D6D}" type="pres">
      <dgm:prSet presAssocID="{B6A8E57C-B34B-4B46-B272-216A437200B3}" presName="sp" presStyleCnt="0"/>
      <dgm:spPr/>
    </dgm:pt>
    <dgm:pt modelId="{DCC84BAB-8A5E-44D3-B37E-096AEA345F5D}" type="pres">
      <dgm:prSet presAssocID="{8F131938-F4E8-4D55-BA3C-DEEA5C34835E}" presName="linNode" presStyleCnt="0"/>
      <dgm:spPr/>
    </dgm:pt>
    <dgm:pt modelId="{B365A770-37D9-4883-B067-B62E8619F71B}" type="pres">
      <dgm:prSet presAssocID="{8F131938-F4E8-4D55-BA3C-DEEA5C34835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476B03A-0B52-480B-8AB6-58839CC94BAB}" type="pres">
      <dgm:prSet presAssocID="{579ED434-E7DC-4C8E-9197-76A13EBE76C7}" presName="sp" presStyleCnt="0"/>
      <dgm:spPr/>
    </dgm:pt>
    <dgm:pt modelId="{ED3147C5-AF89-4137-9166-2119FB011B5C}" type="pres">
      <dgm:prSet presAssocID="{5AE2381C-2D06-4578-BD36-48653895BEF9}" presName="linNode" presStyleCnt="0"/>
      <dgm:spPr/>
    </dgm:pt>
    <dgm:pt modelId="{D729FF63-2575-4BE5-ACEC-F1C92DA51E9B}" type="pres">
      <dgm:prSet presAssocID="{5AE2381C-2D06-4578-BD36-48653895BEF9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FF974511-5123-43BB-83E1-E73E7FFBAD09}" type="presOf" srcId="{C17732E8-CCAF-421B-AED7-F5FD2A1F3457}" destId="{C1453BA3-DDB5-415D-8A4A-CE5C1A1A9F09}" srcOrd="0" destOrd="0" presId="urn:microsoft.com/office/officeart/2005/8/layout/vList5"/>
    <dgm:cxn modelId="{EC80AC34-C992-4FAC-91EA-CBADCE92D0F5}" type="presOf" srcId="{5AE2381C-2D06-4578-BD36-48653895BEF9}" destId="{D729FF63-2575-4BE5-ACEC-F1C92DA51E9B}" srcOrd="0" destOrd="0" presId="urn:microsoft.com/office/officeart/2005/8/layout/vList5"/>
    <dgm:cxn modelId="{3DFCB581-FB5B-4C83-A32B-EF91F7A7E797}" srcId="{831E6142-F871-4915-9834-493A6DE88323}" destId="{1CA41FEB-8517-4DD5-AFB2-83031B51CAAF}" srcOrd="0" destOrd="0" parTransId="{E968C9D8-0253-47CB-B854-CED385DB4030}" sibTransId="{A3E86290-36F4-40F9-9D51-4AE437B73B26}"/>
    <dgm:cxn modelId="{29F66E97-4CC3-4CA0-8168-6C7847807886}" srcId="{831E6142-F871-4915-9834-493A6DE88323}" destId="{8F131938-F4E8-4D55-BA3C-DEEA5C34835E}" srcOrd="2" destOrd="0" parTransId="{AD5E7138-2E67-4A30-B844-32FDA6C698F8}" sibTransId="{579ED434-E7DC-4C8E-9197-76A13EBE76C7}"/>
    <dgm:cxn modelId="{08583EBB-2127-48CC-ABC0-F1EB60AC2EC2}" type="presOf" srcId="{1CA41FEB-8517-4DD5-AFB2-83031B51CAAF}" destId="{2A9A1315-D138-45BD-8107-51946399525F}" srcOrd="0" destOrd="0" presId="urn:microsoft.com/office/officeart/2005/8/layout/vList5"/>
    <dgm:cxn modelId="{33B8E6BD-AECF-49DF-8AC8-1D5A07F34401}" type="presOf" srcId="{8F131938-F4E8-4D55-BA3C-DEEA5C34835E}" destId="{B365A770-37D9-4883-B067-B62E8619F71B}" srcOrd="0" destOrd="0" presId="urn:microsoft.com/office/officeart/2005/8/layout/vList5"/>
    <dgm:cxn modelId="{6460ADBE-8227-45A2-8878-40F4785AA53A}" srcId="{831E6142-F871-4915-9834-493A6DE88323}" destId="{5AE2381C-2D06-4578-BD36-48653895BEF9}" srcOrd="3" destOrd="0" parTransId="{7E1BDF4C-4039-4B79-B7E0-64740F680012}" sibTransId="{6ECF7AFB-96A4-4C07-8A3A-97EC0FA5CF91}"/>
    <dgm:cxn modelId="{F320C0CE-FD6E-4153-BDE2-E91ACCFD3CCC}" srcId="{831E6142-F871-4915-9834-493A6DE88323}" destId="{C17732E8-CCAF-421B-AED7-F5FD2A1F3457}" srcOrd="1" destOrd="0" parTransId="{E382D0E2-2F05-4C9C-B8E5-43F9C734EBA4}" sibTransId="{B6A8E57C-B34B-4B46-B272-216A437200B3}"/>
    <dgm:cxn modelId="{DECC87D1-97F7-496D-BBAA-6BD5480D5806}" type="presOf" srcId="{831E6142-F871-4915-9834-493A6DE88323}" destId="{815989A1-4BF1-473E-9275-BA7A27518145}" srcOrd="0" destOrd="0" presId="urn:microsoft.com/office/officeart/2005/8/layout/vList5"/>
    <dgm:cxn modelId="{B775BE19-3BE5-41FF-9575-90F9DBA86493}" type="presParOf" srcId="{815989A1-4BF1-473E-9275-BA7A27518145}" destId="{830A94C6-329C-4EF9-A0DD-1F6CF1930AB4}" srcOrd="0" destOrd="0" presId="urn:microsoft.com/office/officeart/2005/8/layout/vList5"/>
    <dgm:cxn modelId="{109CEB97-5980-499D-8A60-9E627990CFD1}" type="presParOf" srcId="{830A94C6-329C-4EF9-A0DD-1F6CF1930AB4}" destId="{2A9A1315-D138-45BD-8107-51946399525F}" srcOrd="0" destOrd="0" presId="urn:microsoft.com/office/officeart/2005/8/layout/vList5"/>
    <dgm:cxn modelId="{242329DD-0B85-4F8C-BDAC-9ADFAD289769}" type="presParOf" srcId="{815989A1-4BF1-473E-9275-BA7A27518145}" destId="{80078132-E9C9-4851-B2F2-68EA7F11E5C2}" srcOrd="1" destOrd="0" presId="urn:microsoft.com/office/officeart/2005/8/layout/vList5"/>
    <dgm:cxn modelId="{4C9B541B-F30D-48B8-8B1C-E92186B40C7A}" type="presParOf" srcId="{815989A1-4BF1-473E-9275-BA7A27518145}" destId="{08C27B50-8671-4E15-A869-10FA75FDC126}" srcOrd="2" destOrd="0" presId="urn:microsoft.com/office/officeart/2005/8/layout/vList5"/>
    <dgm:cxn modelId="{8C7800B1-AA78-4555-B394-4408941E5796}" type="presParOf" srcId="{08C27B50-8671-4E15-A869-10FA75FDC126}" destId="{C1453BA3-DDB5-415D-8A4A-CE5C1A1A9F09}" srcOrd="0" destOrd="0" presId="urn:microsoft.com/office/officeart/2005/8/layout/vList5"/>
    <dgm:cxn modelId="{2DD09A9E-08BE-4E61-BBAC-E06562C05C79}" type="presParOf" srcId="{815989A1-4BF1-473E-9275-BA7A27518145}" destId="{C15AE9AB-B5BB-405C-9737-808661923D6D}" srcOrd="3" destOrd="0" presId="urn:microsoft.com/office/officeart/2005/8/layout/vList5"/>
    <dgm:cxn modelId="{189EA922-BBA5-4063-A2A8-714FBB3021CE}" type="presParOf" srcId="{815989A1-4BF1-473E-9275-BA7A27518145}" destId="{DCC84BAB-8A5E-44D3-B37E-096AEA345F5D}" srcOrd="4" destOrd="0" presId="urn:microsoft.com/office/officeart/2005/8/layout/vList5"/>
    <dgm:cxn modelId="{3010ECC6-4936-45DE-9826-663B8A1CBFF1}" type="presParOf" srcId="{DCC84BAB-8A5E-44D3-B37E-096AEA345F5D}" destId="{B365A770-37D9-4883-B067-B62E8619F71B}" srcOrd="0" destOrd="0" presId="urn:microsoft.com/office/officeart/2005/8/layout/vList5"/>
    <dgm:cxn modelId="{7C1C1359-DC24-4869-AF57-37542C76D142}" type="presParOf" srcId="{815989A1-4BF1-473E-9275-BA7A27518145}" destId="{C476B03A-0B52-480B-8AB6-58839CC94BAB}" srcOrd="5" destOrd="0" presId="urn:microsoft.com/office/officeart/2005/8/layout/vList5"/>
    <dgm:cxn modelId="{61D7F0F3-5A8F-40AF-9623-A17FFF524855}" type="presParOf" srcId="{815989A1-4BF1-473E-9275-BA7A27518145}" destId="{ED3147C5-AF89-4137-9166-2119FB011B5C}" srcOrd="6" destOrd="0" presId="urn:microsoft.com/office/officeart/2005/8/layout/vList5"/>
    <dgm:cxn modelId="{D8CD7E90-ABD1-4D66-93C0-2AD1A375D5B8}" type="presParOf" srcId="{ED3147C5-AF89-4137-9166-2119FB011B5C}" destId="{D729FF63-2575-4BE5-ACEC-F1C92DA51E9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AD0863-F016-41E1-883D-951A0537224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768933-F27A-48AF-8D5F-AE6299E3E7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>
              <a:solidFill>
                <a:schemeClr val="bg1"/>
              </a:solidFill>
            </a:rPr>
            <a:t>Organisation </a:t>
          </a:r>
          <a:endParaRPr lang="en-US" b="1">
            <a:solidFill>
              <a:schemeClr val="bg1"/>
            </a:solidFill>
          </a:endParaRPr>
        </a:p>
      </dgm:t>
    </dgm:pt>
    <dgm:pt modelId="{8B3F2F73-DB5D-4834-90B6-C08805DBB441}" type="parTrans" cxnId="{C3A5F87D-4409-4546-8147-6AA146870A42}">
      <dgm:prSet/>
      <dgm:spPr/>
      <dgm:t>
        <a:bodyPr/>
        <a:lstStyle/>
        <a:p>
          <a:endParaRPr lang="en-US"/>
        </a:p>
      </dgm:t>
    </dgm:pt>
    <dgm:pt modelId="{64B741C3-70DE-47A3-980C-B726D55E847B}" type="sibTrans" cxnId="{C3A5F87D-4409-4546-8147-6AA146870A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508D0F-E505-44D8-9FE6-75B515E32B9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>
              <a:solidFill>
                <a:schemeClr val="bg1"/>
              </a:solidFill>
            </a:rPr>
            <a:t>Abandon d'un membre</a:t>
          </a:r>
          <a:endParaRPr lang="en-US" b="1">
            <a:solidFill>
              <a:schemeClr val="bg1"/>
            </a:solidFill>
          </a:endParaRPr>
        </a:p>
      </dgm:t>
    </dgm:pt>
    <dgm:pt modelId="{5422C91C-F97A-4C80-B1B4-E434973D59F1}" type="parTrans" cxnId="{6404B87E-9292-4117-9201-5452FD56ED45}">
      <dgm:prSet/>
      <dgm:spPr/>
      <dgm:t>
        <a:bodyPr/>
        <a:lstStyle/>
        <a:p>
          <a:endParaRPr lang="en-US"/>
        </a:p>
      </dgm:t>
    </dgm:pt>
    <dgm:pt modelId="{DF69436B-B603-4907-8ABD-84E65A3E4130}" type="sibTrans" cxnId="{6404B87E-9292-4117-9201-5452FD56ED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583FFB-1B00-4998-8493-E55BFCEE923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>
              <a:solidFill>
                <a:schemeClr val="bg1"/>
              </a:solidFill>
            </a:rPr>
            <a:t>Synchronisation des taches </a:t>
          </a:r>
          <a:endParaRPr lang="en-US" b="1">
            <a:solidFill>
              <a:schemeClr val="bg1"/>
            </a:solidFill>
          </a:endParaRPr>
        </a:p>
      </dgm:t>
    </dgm:pt>
    <dgm:pt modelId="{00EEB2B1-E7B2-4090-89E5-3D9B3223A139}" type="parTrans" cxnId="{25B98112-DE16-4053-8CF4-33790DF34735}">
      <dgm:prSet/>
      <dgm:spPr/>
      <dgm:t>
        <a:bodyPr/>
        <a:lstStyle/>
        <a:p>
          <a:endParaRPr lang="en-US"/>
        </a:p>
      </dgm:t>
    </dgm:pt>
    <dgm:pt modelId="{ED7821A4-223E-45B8-884E-60004A6B363D}" type="sibTrans" cxnId="{25B98112-DE16-4053-8CF4-33790DF347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9EEBBF-AC41-4022-8BBA-CD5C7672C14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fr-FR" b="1">
              <a:solidFill>
                <a:schemeClr val="bg1"/>
              </a:solidFill>
            </a:rPr>
            <a:t>Étude</a:t>
          </a:r>
          <a:r>
            <a:rPr lang="fr-FR" b="1">
              <a:solidFill>
                <a:schemeClr val="bg1"/>
              </a:solidFill>
              <a:latin typeface="Calibri Light" panose="020F0302020204030204"/>
            </a:rPr>
            <a:t> </a:t>
          </a:r>
          <a:r>
            <a:rPr lang="fr-FR" b="1">
              <a:solidFill>
                <a:schemeClr val="bg1"/>
              </a:solidFill>
            </a:rPr>
            <a:t>des différentes solutions possibles</a:t>
          </a:r>
          <a:endParaRPr lang="en-US" b="1">
            <a:solidFill>
              <a:schemeClr val="bg1"/>
            </a:solidFill>
          </a:endParaRPr>
        </a:p>
      </dgm:t>
    </dgm:pt>
    <dgm:pt modelId="{E2BA8982-5FB3-4B2F-AA60-A0F93911B482}" type="parTrans" cxnId="{B2360F62-50EA-4089-9837-079C11C80F83}">
      <dgm:prSet/>
      <dgm:spPr/>
      <dgm:t>
        <a:bodyPr/>
        <a:lstStyle/>
        <a:p>
          <a:endParaRPr lang="en-US"/>
        </a:p>
      </dgm:t>
    </dgm:pt>
    <dgm:pt modelId="{DFC7E266-ECA7-45E0-ABED-343B2C6122C8}" type="sibTrans" cxnId="{B2360F62-50EA-4089-9837-079C11C80F83}">
      <dgm:prSet/>
      <dgm:spPr/>
      <dgm:t>
        <a:bodyPr/>
        <a:lstStyle/>
        <a:p>
          <a:endParaRPr lang="en-US"/>
        </a:p>
      </dgm:t>
    </dgm:pt>
    <dgm:pt modelId="{CAA3F982-2075-4FA0-A3D0-65E96AEBCEB5}" type="pres">
      <dgm:prSet presAssocID="{02AD0863-F016-41E1-883D-951A0537224C}" presName="root" presStyleCnt="0">
        <dgm:presLayoutVars>
          <dgm:dir/>
          <dgm:resizeHandles val="exact"/>
        </dgm:presLayoutVars>
      </dgm:prSet>
      <dgm:spPr/>
    </dgm:pt>
    <dgm:pt modelId="{724C78B6-6526-436E-9A94-2003864AC3FE}" type="pres">
      <dgm:prSet presAssocID="{02AD0863-F016-41E1-883D-951A0537224C}" presName="container" presStyleCnt="0">
        <dgm:presLayoutVars>
          <dgm:dir/>
          <dgm:resizeHandles val="exact"/>
        </dgm:presLayoutVars>
      </dgm:prSet>
      <dgm:spPr/>
    </dgm:pt>
    <dgm:pt modelId="{D1923ECF-1C3C-4814-B1DA-B51228DCC11F}" type="pres">
      <dgm:prSet presAssocID="{9A768933-F27A-48AF-8D5F-AE6299E3E7F2}" presName="compNode" presStyleCnt="0"/>
      <dgm:spPr/>
    </dgm:pt>
    <dgm:pt modelId="{D72E20D0-B3EB-426E-B6DA-F75586A7B513}" type="pres">
      <dgm:prSet presAssocID="{9A768933-F27A-48AF-8D5F-AE6299E3E7F2}" presName="iconBgRect" presStyleLbl="bgShp" presStyleIdx="0" presStyleCnt="4"/>
      <dgm:spPr/>
    </dgm:pt>
    <dgm:pt modelId="{668AD25B-740B-4DE1-8EED-C7E99ADBDDBF}" type="pres">
      <dgm:prSet presAssocID="{9A768933-F27A-48AF-8D5F-AE6299E3E7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CFA8EE61-BD83-46E1-AB80-447B34A37A56}" type="pres">
      <dgm:prSet presAssocID="{9A768933-F27A-48AF-8D5F-AE6299E3E7F2}" presName="spaceRect" presStyleCnt="0"/>
      <dgm:spPr/>
    </dgm:pt>
    <dgm:pt modelId="{F4D59CF4-811B-4DE7-AEE8-3117EE6B1887}" type="pres">
      <dgm:prSet presAssocID="{9A768933-F27A-48AF-8D5F-AE6299E3E7F2}" presName="textRect" presStyleLbl="revTx" presStyleIdx="0" presStyleCnt="4">
        <dgm:presLayoutVars>
          <dgm:chMax val="1"/>
          <dgm:chPref val="1"/>
        </dgm:presLayoutVars>
      </dgm:prSet>
      <dgm:spPr/>
    </dgm:pt>
    <dgm:pt modelId="{48B3D9FD-2B85-4E0F-A64A-3A31C4920141}" type="pres">
      <dgm:prSet presAssocID="{64B741C3-70DE-47A3-980C-B726D55E847B}" presName="sibTrans" presStyleLbl="sibTrans2D1" presStyleIdx="0" presStyleCnt="0"/>
      <dgm:spPr/>
    </dgm:pt>
    <dgm:pt modelId="{8DB379D5-BC77-475B-90C9-C9C5CBB22F02}" type="pres">
      <dgm:prSet presAssocID="{82508D0F-E505-44D8-9FE6-75B515E32B96}" presName="compNode" presStyleCnt="0"/>
      <dgm:spPr/>
    </dgm:pt>
    <dgm:pt modelId="{1C09F51A-2823-4374-A6CA-883466D7685F}" type="pres">
      <dgm:prSet presAssocID="{82508D0F-E505-44D8-9FE6-75B515E32B96}" presName="iconBgRect" presStyleLbl="bgShp" presStyleIdx="1" presStyleCnt="4"/>
      <dgm:spPr/>
    </dgm:pt>
    <dgm:pt modelId="{18FBAD51-3597-4E27-92ED-C43A6EA0CE8D}" type="pres">
      <dgm:prSet presAssocID="{82508D0F-E505-44D8-9FE6-75B515E32B9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61BA2D57-2D04-4286-AFC4-5EF0536F9E1F}" type="pres">
      <dgm:prSet presAssocID="{82508D0F-E505-44D8-9FE6-75B515E32B96}" presName="spaceRect" presStyleCnt="0"/>
      <dgm:spPr/>
    </dgm:pt>
    <dgm:pt modelId="{9998815D-94F0-4CB3-9F11-032CB0B8DD5C}" type="pres">
      <dgm:prSet presAssocID="{82508D0F-E505-44D8-9FE6-75B515E32B96}" presName="textRect" presStyleLbl="revTx" presStyleIdx="1" presStyleCnt="4">
        <dgm:presLayoutVars>
          <dgm:chMax val="1"/>
          <dgm:chPref val="1"/>
        </dgm:presLayoutVars>
      </dgm:prSet>
      <dgm:spPr/>
    </dgm:pt>
    <dgm:pt modelId="{F41E4256-6263-4C8B-ACF8-452DC6D15B0C}" type="pres">
      <dgm:prSet presAssocID="{DF69436B-B603-4907-8ABD-84E65A3E4130}" presName="sibTrans" presStyleLbl="sibTrans2D1" presStyleIdx="0" presStyleCnt="0"/>
      <dgm:spPr/>
    </dgm:pt>
    <dgm:pt modelId="{8C9EB0E7-5D17-4DB1-9D55-B74398135DBD}" type="pres">
      <dgm:prSet presAssocID="{BD583FFB-1B00-4998-8493-E55BFCEE923A}" presName="compNode" presStyleCnt="0"/>
      <dgm:spPr/>
    </dgm:pt>
    <dgm:pt modelId="{A8CD0DD2-1E5A-4FFB-B88E-A515EAD93D58}" type="pres">
      <dgm:prSet presAssocID="{BD583FFB-1B00-4998-8493-E55BFCEE923A}" presName="iconBgRect" presStyleLbl="bgShp" presStyleIdx="2" presStyleCnt="4"/>
      <dgm:spPr/>
    </dgm:pt>
    <dgm:pt modelId="{0D70C3FA-79F3-406E-95B7-E282686EF376}" type="pres">
      <dgm:prSet presAssocID="{BD583FFB-1B00-4998-8493-E55BFCEE92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E6B246B6-451E-4468-9B68-DBAB6A6ECEED}" type="pres">
      <dgm:prSet presAssocID="{BD583FFB-1B00-4998-8493-E55BFCEE923A}" presName="spaceRect" presStyleCnt="0"/>
      <dgm:spPr/>
    </dgm:pt>
    <dgm:pt modelId="{F5DB3472-5E5C-47DF-9217-3F68654A1695}" type="pres">
      <dgm:prSet presAssocID="{BD583FFB-1B00-4998-8493-E55BFCEE923A}" presName="textRect" presStyleLbl="revTx" presStyleIdx="2" presStyleCnt="4">
        <dgm:presLayoutVars>
          <dgm:chMax val="1"/>
          <dgm:chPref val="1"/>
        </dgm:presLayoutVars>
      </dgm:prSet>
      <dgm:spPr/>
    </dgm:pt>
    <dgm:pt modelId="{91921F3F-E9A6-4DB9-BDE9-846D8C09F2F9}" type="pres">
      <dgm:prSet presAssocID="{ED7821A4-223E-45B8-884E-60004A6B363D}" presName="sibTrans" presStyleLbl="sibTrans2D1" presStyleIdx="0" presStyleCnt="0"/>
      <dgm:spPr/>
    </dgm:pt>
    <dgm:pt modelId="{D0030497-0E73-416A-BDD0-C2250F737469}" type="pres">
      <dgm:prSet presAssocID="{199EEBBF-AC41-4022-8BBA-CD5C7672C143}" presName="compNode" presStyleCnt="0"/>
      <dgm:spPr/>
    </dgm:pt>
    <dgm:pt modelId="{6E76907D-1DB0-4A79-826F-123CC41D89C9}" type="pres">
      <dgm:prSet presAssocID="{199EEBBF-AC41-4022-8BBA-CD5C7672C143}" presName="iconBgRect" presStyleLbl="bgShp" presStyleIdx="3" presStyleCnt="4"/>
      <dgm:spPr/>
    </dgm:pt>
    <dgm:pt modelId="{3C529F91-CF4D-4B50-AE6B-D9E8727FCEDA}" type="pres">
      <dgm:prSet presAssocID="{199EEBBF-AC41-4022-8BBA-CD5C7672C14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46E5D1-6742-422C-82EC-A89C4AE05011}" type="pres">
      <dgm:prSet presAssocID="{199EEBBF-AC41-4022-8BBA-CD5C7672C143}" presName="spaceRect" presStyleCnt="0"/>
      <dgm:spPr/>
    </dgm:pt>
    <dgm:pt modelId="{80437D5D-2A64-4782-9CD9-E1C1DA2C276B}" type="pres">
      <dgm:prSet presAssocID="{199EEBBF-AC41-4022-8BBA-CD5C7672C14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5B98112-DE16-4053-8CF4-33790DF34735}" srcId="{02AD0863-F016-41E1-883D-951A0537224C}" destId="{BD583FFB-1B00-4998-8493-E55BFCEE923A}" srcOrd="2" destOrd="0" parTransId="{00EEB2B1-E7B2-4090-89E5-3D9B3223A139}" sibTransId="{ED7821A4-223E-45B8-884E-60004A6B363D}"/>
    <dgm:cxn modelId="{6692FE3A-6858-4673-B360-F95B72B2B58E}" type="presOf" srcId="{64B741C3-70DE-47A3-980C-B726D55E847B}" destId="{48B3D9FD-2B85-4E0F-A64A-3A31C4920141}" srcOrd="0" destOrd="0" presId="urn:microsoft.com/office/officeart/2018/2/layout/IconCircleList"/>
    <dgm:cxn modelId="{B2360F62-50EA-4089-9837-079C11C80F83}" srcId="{02AD0863-F016-41E1-883D-951A0537224C}" destId="{199EEBBF-AC41-4022-8BBA-CD5C7672C143}" srcOrd="3" destOrd="0" parTransId="{E2BA8982-5FB3-4B2F-AA60-A0F93911B482}" sibTransId="{DFC7E266-ECA7-45E0-ABED-343B2C6122C8}"/>
    <dgm:cxn modelId="{B1D18552-4BAF-496B-94D1-BB31C2AFC8D1}" type="presOf" srcId="{ED7821A4-223E-45B8-884E-60004A6B363D}" destId="{91921F3F-E9A6-4DB9-BDE9-846D8C09F2F9}" srcOrd="0" destOrd="0" presId="urn:microsoft.com/office/officeart/2018/2/layout/IconCircleList"/>
    <dgm:cxn modelId="{C3A5F87D-4409-4546-8147-6AA146870A42}" srcId="{02AD0863-F016-41E1-883D-951A0537224C}" destId="{9A768933-F27A-48AF-8D5F-AE6299E3E7F2}" srcOrd="0" destOrd="0" parTransId="{8B3F2F73-DB5D-4834-90B6-C08805DBB441}" sibTransId="{64B741C3-70DE-47A3-980C-B726D55E847B}"/>
    <dgm:cxn modelId="{6404B87E-9292-4117-9201-5452FD56ED45}" srcId="{02AD0863-F016-41E1-883D-951A0537224C}" destId="{82508D0F-E505-44D8-9FE6-75B515E32B96}" srcOrd="1" destOrd="0" parTransId="{5422C91C-F97A-4C80-B1B4-E434973D59F1}" sibTransId="{DF69436B-B603-4907-8ABD-84E65A3E4130}"/>
    <dgm:cxn modelId="{4E39CCC5-107D-47F4-942E-9D83452C57E8}" type="presOf" srcId="{BD583FFB-1B00-4998-8493-E55BFCEE923A}" destId="{F5DB3472-5E5C-47DF-9217-3F68654A1695}" srcOrd="0" destOrd="0" presId="urn:microsoft.com/office/officeart/2018/2/layout/IconCircleList"/>
    <dgm:cxn modelId="{E3374DCB-E5E5-4440-854E-624E91A102E7}" type="presOf" srcId="{9A768933-F27A-48AF-8D5F-AE6299E3E7F2}" destId="{F4D59CF4-811B-4DE7-AEE8-3117EE6B1887}" srcOrd="0" destOrd="0" presId="urn:microsoft.com/office/officeart/2018/2/layout/IconCircleList"/>
    <dgm:cxn modelId="{411075CB-4D98-4723-9583-5390747F7C02}" type="presOf" srcId="{199EEBBF-AC41-4022-8BBA-CD5C7672C143}" destId="{80437D5D-2A64-4782-9CD9-E1C1DA2C276B}" srcOrd="0" destOrd="0" presId="urn:microsoft.com/office/officeart/2018/2/layout/IconCircleList"/>
    <dgm:cxn modelId="{2EA7C3CC-9B52-400B-8BC4-83EBE1225F43}" type="presOf" srcId="{82508D0F-E505-44D8-9FE6-75B515E32B96}" destId="{9998815D-94F0-4CB3-9F11-032CB0B8DD5C}" srcOrd="0" destOrd="0" presId="urn:microsoft.com/office/officeart/2018/2/layout/IconCircleList"/>
    <dgm:cxn modelId="{9FF418E9-DC08-443A-B6CC-36558123454E}" type="presOf" srcId="{02AD0863-F016-41E1-883D-951A0537224C}" destId="{CAA3F982-2075-4FA0-A3D0-65E96AEBCEB5}" srcOrd="0" destOrd="0" presId="urn:microsoft.com/office/officeart/2018/2/layout/IconCircleList"/>
    <dgm:cxn modelId="{A6B95DEC-8792-43A4-8FE9-0F3C60AA7F69}" type="presOf" srcId="{DF69436B-B603-4907-8ABD-84E65A3E4130}" destId="{F41E4256-6263-4C8B-ACF8-452DC6D15B0C}" srcOrd="0" destOrd="0" presId="urn:microsoft.com/office/officeart/2018/2/layout/IconCircleList"/>
    <dgm:cxn modelId="{C227125A-B901-4689-A582-12D20C490B32}" type="presParOf" srcId="{CAA3F982-2075-4FA0-A3D0-65E96AEBCEB5}" destId="{724C78B6-6526-436E-9A94-2003864AC3FE}" srcOrd="0" destOrd="0" presId="urn:microsoft.com/office/officeart/2018/2/layout/IconCircleList"/>
    <dgm:cxn modelId="{9F3DABAD-C55B-4201-85C4-F292B35E8730}" type="presParOf" srcId="{724C78B6-6526-436E-9A94-2003864AC3FE}" destId="{D1923ECF-1C3C-4814-B1DA-B51228DCC11F}" srcOrd="0" destOrd="0" presId="urn:microsoft.com/office/officeart/2018/2/layout/IconCircleList"/>
    <dgm:cxn modelId="{88B339FE-FD2F-4DCD-8539-9BB497148674}" type="presParOf" srcId="{D1923ECF-1C3C-4814-B1DA-B51228DCC11F}" destId="{D72E20D0-B3EB-426E-B6DA-F75586A7B513}" srcOrd="0" destOrd="0" presId="urn:microsoft.com/office/officeart/2018/2/layout/IconCircleList"/>
    <dgm:cxn modelId="{CE1C9F8A-2DE3-46B4-A3F8-65CA4EC019D9}" type="presParOf" srcId="{D1923ECF-1C3C-4814-B1DA-B51228DCC11F}" destId="{668AD25B-740B-4DE1-8EED-C7E99ADBDDBF}" srcOrd="1" destOrd="0" presId="urn:microsoft.com/office/officeart/2018/2/layout/IconCircleList"/>
    <dgm:cxn modelId="{57946489-77E1-4746-9AB4-64A49DAA8E68}" type="presParOf" srcId="{D1923ECF-1C3C-4814-B1DA-B51228DCC11F}" destId="{CFA8EE61-BD83-46E1-AB80-447B34A37A56}" srcOrd="2" destOrd="0" presId="urn:microsoft.com/office/officeart/2018/2/layout/IconCircleList"/>
    <dgm:cxn modelId="{660CB51A-6960-4A1F-86D7-6A123AD531FB}" type="presParOf" srcId="{D1923ECF-1C3C-4814-B1DA-B51228DCC11F}" destId="{F4D59CF4-811B-4DE7-AEE8-3117EE6B1887}" srcOrd="3" destOrd="0" presId="urn:microsoft.com/office/officeart/2018/2/layout/IconCircleList"/>
    <dgm:cxn modelId="{32444649-AD72-40DA-BF9E-5946679D3D75}" type="presParOf" srcId="{724C78B6-6526-436E-9A94-2003864AC3FE}" destId="{48B3D9FD-2B85-4E0F-A64A-3A31C4920141}" srcOrd="1" destOrd="0" presId="urn:microsoft.com/office/officeart/2018/2/layout/IconCircleList"/>
    <dgm:cxn modelId="{7E6917C2-28CE-45A8-B829-775DB33AEEB1}" type="presParOf" srcId="{724C78B6-6526-436E-9A94-2003864AC3FE}" destId="{8DB379D5-BC77-475B-90C9-C9C5CBB22F02}" srcOrd="2" destOrd="0" presId="urn:microsoft.com/office/officeart/2018/2/layout/IconCircleList"/>
    <dgm:cxn modelId="{248049BF-97FB-49ED-BDA4-B2D627F7E425}" type="presParOf" srcId="{8DB379D5-BC77-475B-90C9-C9C5CBB22F02}" destId="{1C09F51A-2823-4374-A6CA-883466D7685F}" srcOrd="0" destOrd="0" presId="urn:microsoft.com/office/officeart/2018/2/layout/IconCircleList"/>
    <dgm:cxn modelId="{0600E48A-605F-4729-B8AF-47B452943AB5}" type="presParOf" srcId="{8DB379D5-BC77-475B-90C9-C9C5CBB22F02}" destId="{18FBAD51-3597-4E27-92ED-C43A6EA0CE8D}" srcOrd="1" destOrd="0" presId="urn:microsoft.com/office/officeart/2018/2/layout/IconCircleList"/>
    <dgm:cxn modelId="{D3C0DCBC-05E8-4CEA-88AF-182F7F9C221C}" type="presParOf" srcId="{8DB379D5-BC77-475B-90C9-C9C5CBB22F02}" destId="{61BA2D57-2D04-4286-AFC4-5EF0536F9E1F}" srcOrd="2" destOrd="0" presId="urn:microsoft.com/office/officeart/2018/2/layout/IconCircleList"/>
    <dgm:cxn modelId="{48DE4FF7-7525-43B2-90FD-1846AA2538C1}" type="presParOf" srcId="{8DB379D5-BC77-475B-90C9-C9C5CBB22F02}" destId="{9998815D-94F0-4CB3-9F11-032CB0B8DD5C}" srcOrd="3" destOrd="0" presId="urn:microsoft.com/office/officeart/2018/2/layout/IconCircleList"/>
    <dgm:cxn modelId="{65CDACE9-4293-476D-8040-F1AFC957CB2F}" type="presParOf" srcId="{724C78B6-6526-436E-9A94-2003864AC3FE}" destId="{F41E4256-6263-4C8B-ACF8-452DC6D15B0C}" srcOrd="3" destOrd="0" presId="urn:microsoft.com/office/officeart/2018/2/layout/IconCircleList"/>
    <dgm:cxn modelId="{5A6F69DA-EBB3-4C6A-BC44-76C23CD4461F}" type="presParOf" srcId="{724C78B6-6526-436E-9A94-2003864AC3FE}" destId="{8C9EB0E7-5D17-4DB1-9D55-B74398135DBD}" srcOrd="4" destOrd="0" presId="urn:microsoft.com/office/officeart/2018/2/layout/IconCircleList"/>
    <dgm:cxn modelId="{0E77BEDB-9F1B-4E23-AE68-EB2443FE4839}" type="presParOf" srcId="{8C9EB0E7-5D17-4DB1-9D55-B74398135DBD}" destId="{A8CD0DD2-1E5A-4FFB-B88E-A515EAD93D58}" srcOrd="0" destOrd="0" presId="urn:microsoft.com/office/officeart/2018/2/layout/IconCircleList"/>
    <dgm:cxn modelId="{4980B75E-FD45-4876-AD09-27744F5CE710}" type="presParOf" srcId="{8C9EB0E7-5D17-4DB1-9D55-B74398135DBD}" destId="{0D70C3FA-79F3-406E-95B7-E282686EF376}" srcOrd="1" destOrd="0" presId="urn:microsoft.com/office/officeart/2018/2/layout/IconCircleList"/>
    <dgm:cxn modelId="{BBE014ED-CF9D-4814-ABC1-6DDD31F6227F}" type="presParOf" srcId="{8C9EB0E7-5D17-4DB1-9D55-B74398135DBD}" destId="{E6B246B6-451E-4468-9B68-DBAB6A6ECEED}" srcOrd="2" destOrd="0" presId="urn:microsoft.com/office/officeart/2018/2/layout/IconCircleList"/>
    <dgm:cxn modelId="{39A2F845-8864-4D23-AF25-C742FC61B2FC}" type="presParOf" srcId="{8C9EB0E7-5D17-4DB1-9D55-B74398135DBD}" destId="{F5DB3472-5E5C-47DF-9217-3F68654A1695}" srcOrd="3" destOrd="0" presId="urn:microsoft.com/office/officeart/2018/2/layout/IconCircleList"/>
    <dgm:cxn modelId="{02B4E7B9-028B-4943-924D-3D1983ED0C1C}" type="presParOf" srcId="{724C78B6-6526-436E-9A94-2003864AC3FE}" destId="{91921F3F-E9A6-4DB9-BDE9-846D8C09F2F9}" srcOrd="5" destOrd="0" presId="urn:microsoft.com/office/officeart/2018/2/layout/IconCircleList"/>
    <dgm:cxn modelId="{6C742C93-C89B-416A-BEAD-4CA99109FBBE}" type="presParOf" srcId="{724C78B6-6526-436E-9A94-2003864AC3FE}" destId="{D0030497-0E73-416A-BDD0-C2250F737469}" srcOrd="6" destOrd="0" presId="urn:microsoft.com/office/officeart/2018/2/layout/IconCircleList"/>
    <dgm:cxn modelId="{73E4F808-CF54-4E10-B67D-4BC422CBFD90}" type="presParOf" srcId="{D0030497-0E73-416A-BDD0-C2250F737469}" destId="{6E76907D-1DB0-4A79-826F-123CC41D89C9}" srcOrd="0" destOrd="0" presId="urn:microsoft.com/office/officeart/2018/2/layout/IconCircleList"/>
    <dgm:cxn modelId="{DB46D4EA-5F25-4A3B-B2D1-14C7D754526D}" type="presParOf" srcId="{D0030497-0E73-416A-BDD0-C2250F737469}" destId="{3C529F91-CF4D-4B50-AE6B-D9E8727FCEDA}" srcOrd="1" destOrd="0" presId="urn:microsoft.com/office/officeart/2018/2/layout/IconCircleList"/>
    <dgm:cxn modelId="{9806A86D-6E0D-4C2C-8837-6AEB3568B023}" type="presParOf" srcId="{D0030497-0E73-416A-BDD0-C2250F737469}" destId="{2E46E5D1-6742-422C-82EC-A89C4AE05011}" srcOrd="2" destOrd="0" presId="urn:microsoft.com/office/officeart/2018/2/layout/IconCircleList"/>
    <dgm:cxn modelId="{A6BA7C9C-3DBC-48B0-9EC1-3A8845F62BA0}" type="presParOf" srcId="{D0030497-0E73-416A-BDD0-C2250F737469}" destId="{80437D5D-2A64-4782-9CD9-E1C1DA2C276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400E7-8A55-48DF-87D7-2EA227640D71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553C2289-034C-45F7-828C-B7AD5C21909C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Lecture d’une image </a:t>
          </a:r>
          <a:r>
            <a:rPr lang="fr-FR" sz="3600" kern="1200" dirty="0">
              <a:latin typeface="Arial"/>
              <a:cs typeface="Arial"/>
            </a:rPr>
            <a:t>couleur</a:t>
          </a:r>
          <a:endParaRPr lang="en-US" sz="3600" kern="1200" dirty="0">
            <a:latin typeface="Arial"/>
            <a:cs typeface="Arial"/>
          </a:endParaRPr>
        </a:p>
      </dsp:txBody>
      <dsp:txXfrm>
        <a:off x="8061" y="5979"/>
        <a:ext cx="3034531" cy="1820718"/>
      </dsp:txXfrm>
    </dsp:sp>
    <dsp:sp modelId="{3269F5A4-0F3F-448B-B1DB-42B8CD4B8622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C8B00D9D-AEE8-4370-B3AE-40716BC1BF6C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Calcul de l’histogramme</a:t>
          </a:r>
          <a:endParaRPr lang="en-US" sz="3600" kern="1200" dirty="0"/>
        </a:p>
      </dsp:txBody>
      <dsp:txXfrm>
        <a:off x="3740534" y="5979"/>
        <a:ext cx="3034531" cy="1820718"/>
      </dsp:txXfrm>
    </dsp:sp>
    <dsp:sp modelId="{C6047624-0E83-4C0D-9234-54CFDF67B4A2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A20585F9-F527-4B69-A66C-3B78090EB525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Sauvegarde des histogrammes</a:t>
          </a:r>
          <a:endParaRPr lang="en-US" sz="3600" kern="1200" dirty="0"/>
        </a:p>
      </dsp:txBody>
      <dsp:txXfrm>
        <a:off x="7473007" y="5979"/>
        <a:ext cx="3034531" cy="1820718"/>
      </dsp:txXfrm>
    </dsp:sp>
    <dsp:sp modelId="{452D28C7-68D2-4ACE-A494-6F3653E67B8F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6E2ED9A1-8A88-4605-821B-8B37DF666EB0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Calcul de distance</a:t>
          </a:r>
          <a:endParaRPr lang="en-US" sz="3600" kern="1200" dirty="0"/>
        </a:p>
      </dsp:txBody>
      <dsp:txXfrm>
        <a:off x="8061" y="2524640"/>
        <a:ext cx="3034531" cy="1820718"/>
      </dsp:txXfrm>
    </dsp:sp>
    <dsp:sp modelId="{48E4B367-B4BD-45C4-ACC0-9071F6A5642F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83102AA6-2B02-419F-9A5A-61E46386C49F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Tri</a:t>
          </a:r>
          <a:endParaRPr lang="en-US" sz="3600" kern="1200"/>
        </a:p>
      </dsp:txBody>
      <dsp:txXfrm>
        <a:off x="3740534" y="2524640"/>
        <a:ext cx="3034531" cy="1820718"/>
      </dsp:txXfrm>
    </dsp:sp>
    <dsp:sp modelId="{A1C37C88-4688-405A-8378-C23AAEFACEEB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Affichage des résultats</a:t>
          </a:r>
        </a:p>
      </dsp:txBody>
      <dsp:txXfrm>
        <a:off x="7473007" y="2524640"/>
        <a:ext cx="3034531" cy="182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A1315-D138-45BD-8107-51946399525F}">
      <dsp:nvSpPr>
        <dsp:cNvPr id="0" name=""/>
        <dsp:cNvSpPr/>
      </dsp:nvSpPr>
      <dsp:spPr>
        <a:xfrm>
          <a:off x="2229791" y="2807"/>
          <a:ext cx="2508514" cy="1350121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Calibri"/>
              <a:cs typeface="Arial"/>
            </a:rPr>
            <a:t>Création du dossier histogramme</a:t>
          </a:r>
          <a:endParaRPr lang="en-US" sz="1900" b="1" kern="1200">
            <a:latin typeface="Calibri"/>
            <a:cs typeface="Arial"/>
          </a:endParaRPr>
        </a:p>
      </dsp:txBody>
      <dsp:txXfrm>
        <a:off x="2295698" y="68714"/>
        <a:ext cx="2376700" cy="1218307"/>
      </dsp:txXfrm>
    </dsp:sp>
    <dsp:sp modelId="{C1453BA3-DDB5-415D-8A4A-CE5C1A1A9F09}">
      <dsp:nvSpPr>
        <dsp:cNvPr id="0" name=""/>
        <dsp:cNvSpPr/>
      </dsp:nvSpPr>
      <dsp:spPr>
        <a:xfrm>
          <a:off x="2229791" y="1420435"/>
          <a:ext cx="2508514" cy="1350121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Calibri"/>
              <a:cs typeface="Arial"/>
            </a:rPr>
            <a:t>Téléchargement de la base de données</a:t>
          </a:r>
          <a:endParaRPr lang="en-US" sz="1900" b="1" kern="1200">
            <a:latin typeface="Calibri"/>
            <a:cs typeface="Arial"/>
          </a:endParaRPr>
        </a:p>
      </dsp:txBody>
      <dsp:txXfrm>
        <a:off x="2295698" y="1486342"/>
        <a:ext cx="2376700" cy="1218307"/>
      </dsp:txXfrm>
    </dsp:sp>
    <dsp:sp modelId="{B365A770-37D9-4883-B067-B62E8619F71B}">
      <dsp:nvSpPr>
        <dsp:cNvPr id="0" name=""/>
        <dsp:cNvSpPr/>
      </dsp:nvSpPr>
      <dsp:spPr>
        <a:xfrm>
          <a:off x="2229791" y="2838063"/>
          <a:ext cx="2508514" cy="1350121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Calibri"/>
              <a:cs typeface="Arial"/>
            </a:rPr>
            <a:t>Redimensionnement des images</a:t>
          </a:r>
          <a:endParaRPr lang="en-US" sz="1900" b="1" kern="1200">
            <a:latin typeface="Calibri"/>
            <a:cs typeface="Arial"/>
          </a:endParaRPr>
        </a:p>
      </dsp:txBody>
      <dsp:txXfrm>
        <a:off x="2295698" y="2903970"/>
        <a:ext cx="2376700" cy="1218307"/>
      </dsp:txXfrm>
    </dsp:sp>
    <dsp:sp modelId="{D729FF63-2575-4BE5-ACEC-F1C92DA51E9B}">
      <dsp:nvSpPr>
        <dsp:cNvPr id="0" name=""/>
        <dsp:cNvSpPr/>
      </dsp:nvSpPr>
      <dsp:spPr>
        <a:xfrm>
          <a:off x="2229791" y="4255691"/>
          <a:ext cx="2508514" cy="1350121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Calibri"/>
              <a:cs typeface="Arial"/>
            </a:rPr>
            <a:t>Masque sur zone d’intérêt</a:t>
          </a:r>
          <a:endParaRPr lang="en-US" sz="1900" b="1" kern="1200">
            <a:latin typeface="Calibri"/>
            <a:cs typeface="Arial"/>
          </a:endParaRPr>
        </a:p>
      </dsp:txBody>
      <dsp:txXfrm>
        <a:off x="2295698" y="4321598"/>
        <a:ext cx="2376700" cy="12183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E20D0-B3EB-426E-B6DA-F75586A7B513}">
      <dsp:nvSpPr>
        <dsp:cNvPr id="0" name=""/>
        <dsp:cNvSpPr/>
      </dsp:nvSpPr>
      <dsp:spPr>
        <a:xfrm>
          <a:off x="4914" y="93834"/>
          <a:ext cx="1228859" cy="12288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D25B-740B-4DE1-8EED-C7E99ADBDDBF}">
      <dsp:nvSpPr>
        <dsp:cNvPr id="0" name=""/>
        <dsp:cNvSpPr/>
      </dsp:nvSpPr>
      <dsp:spPr>
        <a:xfrm>
          <a:off x="262975" y="351894"/>
          <a:ext cx="712738" cy="712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59CF4-811B-4DE7-AEE8-3117EE6B1887}">
      <dsp:nvSpPr>
        <dsp:cNvPr id="0" name=""/>
        <dsp:cNvSpPr/>
      </dsp:nvSpPr>
      <dsp:spPr>
        <a:xfrm>
          <a:off x="1497101" y="93834"/>
          <a:ext cx="2896596" cy="122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>
              <a:solidFill>
                <a:schemeClr val="bg1"/>
              </a:solidFill>
            </a:rPr>
            <a:t>Organisation </a:t>
          </a:r>
          <a:endParaRPr lang="en-US" sz="2400" b="1" kern="1200">
            <a:solidFill>
              <a:schemeClr val="bg1"/>
            </a:solidFill>
          </a:endParaRPr>
        </a:p>
      </dsp:txBody>
      <dsp:txXfrm>
        <a:off x="1497101" y="93834"/>
        <a:ext cx="2896596" cy="1228859"/>
      </dsp:txXfrm>
    </dsp:sp>
    <dsp:sp modelId="{1C09F51A-2823-4374-A6CA-883466D7685F}">
      <dsp:nvSpPr>
        <dsp:cNvPr id="0" name=""/>
        <dsp:cNvSpPr/>
      </dsp:nvSpPr>
      <dsp:spPr>
        <a:xfrm>
          <a:off x="4898408" y="93834"/>
          <a:ext cx="1228859" cy="12288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BAD51-3597-4E27-92ED-C43A6EA0CE8D}">
      <dsp:nvSpPr>
        <dsp:cNvPr id="0" name=""/>
        <dsp:cNvSpPr/>
      </dsp:nvSpPr>
      <dsp:spPr>
        <a:xfrm>
          <a:off x="5156468" y="351894"/>
          <a:ext cx="712738" cy="712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815D-94F0-4CB3-9F11-032CB0B8DD5C}">
      <dsp:nvSpPr>
        <dsp:cNvPr id="0" name=""/>
        <dsp:cNvSpPr/>
      </dsp:nvSpPr>
      <dsp:spPr>
        <a:xfrm>
          <a:off x="6390594" y="93834"/>
          <a:ext cx="2896596" cy="122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>
              <a:solidFill>
                <a:schemeClr val="bg1"/>
              </a:solidFill>
            </a:rPr>
            <a:t>Abandon d'un membre</a:t>
          </a:r>
          <a:endParaRPr lang="en-US" sz="2400" b="1" kern="1200">
            <a:solidFill>
              <a:schemeClr val="bg1"/>
            </a:solidFill>
          </a:endParaRPr>
        </a:p>
      </dsp:txBody>
      <dsp:txXfrm>
        <a:off x="6390594" y="93834"/>
        <a:ext cx="2896596" cy="1228859"/>
      </dsp:txXfrm>
    </dsp:sp>
    <dsp:sp modelId="{A8CD0DD2-1E5A-4FFB-B88E-A515EAD93D58}">
      <dsp:nvSpPr>
        <dsp:cNvPr id="0" name=""/>
        <dsp:cNvSpPr/>
      </dsp:nvSpPr>
      <dsp:spPr>
        <a:xfrm>
          <a:off x="4914" y="1864520"/>
          <a:ext cx="1228859" cy="12288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0C3FA-79F3-406E-95B7-E282686EF376}">
      <dsp:nvSpPr>
        <dsp:cNvPr id="0" name=""/>
        <dsp:cNvSpPr/>
      </dsp:nvSpPr>
      <dsp:spPr>
        <a:xfrm>
          <a:off x="262975" y="2122580"/>
          <a:ext cx="712738" cy="712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B3472-5E5C-47DF-9217-3F68654A1695}">
      <dsp:nvSpPr>
        <dsp:cNvPr id="0" name=""/>
        <dsp:cNvSpPr/>
      </dsp:nvSpPr>
      <dsp:spPr>
        <a:xfrm>
          <a:off x="1497101" y="1864520"/>
          <a:ext cx="2896596" cy="122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>
              <a:solidFill>
                <a:schemeClr val="bg1"/>
              </a:solidFill>
            </a:rPr>
            <a:t>Synchronisation des taches </a:t>
          </a:r>
          <a:endParaRPr lang="en-US" sz="2400" b="1" kern="1200">
            <a:solidFill>
              <a:schemeClr val="bg1"/>
            </a:solidFill>
          </a:endParaRPr>
        </a:p>
      </dsp:txBody>
      <dsp:txXfrm>
        <a:off x="1497101" y="1864520"/>
        <a:ext cx="2896596" cy="1228859"/>
      </dsp:txXfrm>
    </dsp:sp>
    <dsp:sp modelId="{6E76907D-1DB0-4A79-826F-123CC41D89C9}">
      <dsp:nvSpPr>
        <dsp:cNvPr id="0" name=""/>
        <dsp:cNvSpPr/>
      </dsp:nvSpPr>
      <dsp:spPr>
        <a:xfrm>
          <a:off x="4898408" y="1864520"/>
          <a:ext cx="1228859" cy="12288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29F91-CF4D-4B50-AE6B-D9E8727FCEDA}">
      <dsp:nvSpPr>
        <dsp:cNvPr id="0" name=""/>
        <dsp:cNvSpPr/>
      </dsp:nvSpPr>
      <dsp:spPr>
        <a:xfrm>
          <a:off x="5156468" y="2122580"/>
          <a:ext cx="712738" cy="712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37D5D-2A64-4782-9CD9-E1C1DA2C276B}">
      <dsp:nvSpPr>
        <dsp:cNvPr id="0" name=""/>
        <dsp:cNvSpPr/>
      </dsp:nvSpPr>
      <dsp:spPr>
        <a:xfrm>
          <a:off x="6390594" y="1864520"/>
          <a:ext cx="2896596" cy="122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>
              <a:solidFill>
                <a:schemeClr val="bg1"/>
              </a:solidFill>
            </a:rPr>
            <a:t>Étude</a:t>
          </a:r>
          <a:r>
            <a:rPr lang="fr-FR" sz="2400" b="1" kern="1200">
              <a:solidFill>
                <a:schemeClr val="bg1"/>
              </a:solidFill>
              <a:latin typeface="Calibri Light" panose="020F0302020204030204"/>
            </a:rPr>
            <a:t> </a:t>
          </a:r>
          <a:r>
            <a:rPr lang="fr-FR" sz="2400" b="1" kern="1200">
              <a:solidFill>
                <a:schemeClr val="bg1"/>
              </a:solidFill>
            </a:rPr>
            <a:t>des différentes solutions possibles</a:t>
          </a:r>
          <a:endParaRPr lang="en-US" sz="2400" b="1" kern="1200">
            <a:solidFill>
              <a:schemeClr val="bg1"/>
            </a:solidFill>
          </a:endParaRPr>
        </a:p>
      </dsp:txBody>
      <dsp:txXfrm>
        <a:off x="6390594" y="1864520"/>
        <a:ext cx="2896596" cy="1228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23C4B3-5FC2-4DC1-8557-B29892C1D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3DB73-CA84-4C91-A52E-3BAC68402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773ED5-4BD8-484D-A103-6D4F0FF0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2F2275-4481-4CC9-BDA5-BE620CC8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AA4D4-1474-44B3-B98D-AD610A7F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34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91832F-4A51-4FE5-A2AF-CF7D2E8D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BC9101-35DB-4FF9-9674-ABBF72D86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6B6201-185D-4B91-A462-EE738562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603CD7-970E-4F81-BDE9-7CA23347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789664-A013-4CD9-859D-831FA5C6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58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7AE375F-F384-46C5-9CD6-CE140FCE2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39103D-47A1-4804-8841-ED5118413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C6E76E-1842-4925-B8EC-5B17C98E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AEDFF5-C1DE-4755-A890-A02D85D21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DEA45E-B53B-4C27-92F6-9D1ED361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99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2E61F-A00A-45E0-B44A-25699064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FDF1F8-3615-41EA-A3C8-5B304DD15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62C48C-C844-4790-B607-8DD46030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C7CF89-52A0-4948-98FC-DC5FBF41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DB16BC-521C-4452-A44D-CBADDE98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72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59794-0DDF-4EF4-8528-97E6FD4E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83D6B2-7FB0-4110-9551-0527E0D46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F0B6AF-21FC-40AE-A38A-CBF1606B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AF6188-DD51-4356-BC2F-1F0AEC79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7719F3-2CC4-47BF-A2E8-BB7B7E20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10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0A540-3D93-480D-8C7E-4A20E9AD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64E59D-958F-4DAF-8F76-4065F4A6E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21E3C9-1F35-463C-A9EB-8F9BEBF0B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174295-C43B-48E6-BB0E-AFD3FB52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145279-E0F8-4C9A-9952-F0F67523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420164-1F1D-4CEE-B42D-8A1A707E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B5200-5B94-4EDC-836F-B6198A4F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368CAA-56A7-4373-94BF-6E339526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BBB184-2296-4384-A50D-FF5370FB5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1B57BB-8C77-4BC2-B7C5-911996D9C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DB3CC36-A3BC-48EA-895D-47BF46817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51B203C-4C84-45AD-B3F2-1A5C131D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439955-972C-4AFD-9735-D1365961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37132F-69F8-4832-AF22-8461BC95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19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E068D-D55C-4E53-ACC5-7509C948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1AE7FD4-2800-42EC-98D2-A6F23F5F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C09356-B9A7-43D3-96F0-E01C158B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FE4598-3498-4681-970F-688BA6A3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02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EFDDA-6315-48FE-9AAB-E994E5DB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B68141-B222-461B-B75D-7570DEC5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F453B9-1376-4372-8E73-C1AC08B1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91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E6A029-2C0A-4640-B17B-16D5219B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F9AA4D-A750-41E5-A293-0A4A5C700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4102CE-289E-4B0F-B49E-275775983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804A2E-6018-4B12-9461-C647CE59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22405F-F993-452E-8096-9DCA1450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C56592-0FA1-4A82-9682-8C7360AA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95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4800D-2B25-43ED-B7EE-F82EAAFD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BC0684-EE36-4792-912C-CE6913083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20CBB0-E9B2-4A4C-8FC1-2B35108BB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E18B1B-7244-47F4-8634-B14226CC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2BAA65-6E2F-4F42-82EA-1E244AB5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F2B0D0-D0D2-42A0-A787-009DD87D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43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5064C3-C2A0-4357-B752-CD7566F8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A5A69F-BD62-46A2-BFE2-7A85CA615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2D72C5-8980-4B9E-A1FD-7D6570128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1E7DA-5196-4D4F-BB0F-5A939085875C}" type="datetimeFigureOut">
              <a:rPr lang="fr-FR" smtClean="0"/>
              <a:t>16/05/2021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C7FAA4-C732-4D27-B4A1-C7DCC7FA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1369D3-3C55-4D19-9D07-5B4E94F50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4CE10-5C2E-4FE6-8C83-4FB60DE1D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76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avi"/><Relationship Id="rId1" Type="http://schemas.microsoft.com/office/2007/relationships/media" Target="../media/media18.avi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8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audio" Target="../media/media9.m4a"/><Relationship Id="rId5" Type="http://schemas.microsoft.com/office/2007/relationships/media" Target="../media/media9.m4a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audio" Target="../media/media12.m4a"/><Relationship Id="rId5" Type="http://schemas.microsoft.com/office/2007/relationships/media" Target="../media/media12.m4a"/><Relationship Id="rId4" Type="http://schemas.openxmlformats.org/officeDocument/2006/relationships/audio" Target="../media/media11.m4a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4940855-53CC-4FD8-BE06-1C66B132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097" y="3034435"/>
            <a:ext cx="8229600" cy="67279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Recherche </a:t>
            </a:r>
            <a:r>
              <a:rPr lang="en-US" sz="4800" b="1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d’objets</a:t>
            </a:r>
            <a:r>
              <a:rPr lang="en-US" sz="4800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 à </a:t>
            </a:r>
            <a:r>
              <a:rPr lang="en-US" sz="4800" b="1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partir</a:t>
            </a:r>
            <a:r>
              <a:rPr lang="en-US" sz="4800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d’une</a:t>
            </a:r>
            <a:r>
              <a:rPr lang="en-US" sz="4800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représentation</a:t>
            </a:r>
            <a:r>
              <a:rPr lang="en-US" sz="4800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compacte</a:t>
            </a:r>
            <a:r>
              <a:rPr lang="en-US" sz="4800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 de </a:t>
            </a:r>
            <a:r>
              <a:rPr lang="en-US" sz="4800" b="1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l’histogramme</a:t>
            </a:r>
            <a:r>
              <a:rPr lang="en-US" sz="4800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 couleur </a:t>
            </a:r>
            <a:endParaRPr lang="en-US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C17E5-BEB7-47F4-94CE-026FB7EA0632}"/>
              </a:ext>
            </a:extLst>
          </p:cNvPr>
          <p:cNvSpPr txBox="1"/>
          <p:nvPr/>
        </p:nvSpPr>
        <p:spPr>
          <a:xfrm>
            <a:off x="10331355" y="15239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Calibri"/>
              </a:rPr>
              <a:t>2020-2021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35DDD-3180-4707-B736-4B85F939ADD9}"/>
              </a:ext>
            </a:extLst>
          </p:cNvPr>
          <p:cNvSpPr txBox="1"/>
          <p:nvPr/>
        </p:nvSpPr>
        <p:spPr>
          <a:xfrm>
            <a:off x="989037" y="6141066"/>
            <a:ext cx="109318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Abdellah Idris     Jessica </a:t>
            </a:r>
            <a:r>
              <a:rPr lang="en-US" sz="2200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Fornetti</a:t>
            </a:r>
            <a:r>
              <a:rPr lang="en-US" sz="22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    Yangyang Weng     Sebastiao Afonso </a:t>
            </a:r>
            <a:r>
              <a:rPr lang="en-US" sz="2200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Nzongo</a:t>
            </a:r>
            <a:r>
              <a:rPr lang="en-US" sz="22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</a:t>
            </a:r>
            <a:endParaRPr lang="en-US" sz="2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EEDD7-27CA-4CC5-9385-B8F70DDD9C2E}"/>
              </a:ext>
            </a:extLst>
          </p:cNvPr>
          <p:cNvSpPr txBox="1"/>
          <p:nvPr/>
        </p:nvSpPr>
        <p:spPr>
          <a:xfrm>
            <a:off x="4066179" y="4430118"/>
            <a:ext cx="425212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Encadrant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: Laurent Wendling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EED9B-8CF1-4876-948C-49E0A9EC668D}"/>
              </a:ext>
            </a:extLst>
          </p:cNvPr>
          <p:cNvSpPr txBox="1"/>
          <p:nvPr/>
        </p:nvSpPr>
        <p:spPr>
          <a:xfrm>
            <a:off x="171592" y="1602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Projet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L2P</a:t>
            </a:r>
          </a:p>
        </p:txBody>
      </p:sp>
      <p:pic>
        <p:nvPicPr>
          <p:cNvPr id="7" name="Introduction">
            <a:hlinkClick r:id="" action="ppaction://media"/>
            <a:extLst>
              <a:ext uri="{FF2B5EF4-FFF2-40B4-BE49-F238E27FC236}">
                <a16:creationId xmlns:a16="http://schemas.microsoft.com/office/drawing/2014/main" id="{F469E66E-4FF5-4752-9DB3-2CAC697E8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93387" y="5209572"/>
            <a:ext cx="731520" cy="73152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3BCE5E9-A43E-4A4A-ADB0-435783BB8046}"/>
              </a:ext>
            </a:extLst>
          </p:cNvPr>
          <p:cNvSpPr txBox="1"/>
          <p:nvPr/>
        </p:nvSpPr>
        <p:spPr>
          <a:xfrm>
            <a:off x="10527429" y="4905023"/>
            <a:ext cx="2293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Yangyang Weng</a:t>
            </a:r>
          </a:p>
        </p:txBody>
      </p:sp>
    </p:spTree>
    <p:extLst>
      <p:ext uri="{BB962C8B-B14F-4D97-AF65-F5344CB8AC3E}">
        <p14:creationId xmlns:p14="http://schemas.microsoft.com/office/powerpoint/2010/main" val="389604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21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7ACE647-E9F8-434F-84C5-221E210CC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77" y="407911"/>
            <a:ext cx="5260992" cy="209675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err="1">
                <a:solidFill>
                  <a:schemeClr val="bg1"/>
                </a:solidFill>
                <a:latin typeface="Arial"/>
                <a:cs typeface="Arial"/>
              </a:rPr>
              <a:t>Résultats</a:t>
            </a:r>
            <a:br>
              <a:rPr lang="en-US" sz="5400" kern="1200">
                <a:latin typeface="Arial"/>
              </a:rPr>
            </a:br>
            <a:endParaRPr lang="en-US" sz="5400" kern="1200">
              <a:solidFill>
                <a:schemeClr val="bg1"/>
              </a:solidFill>
              <a:latin typeface="Arial"/>
              <a:cs typeface="Calibri Light"/>
            </a:endParaRPr>
          </a:p>
        </p:txBody>
      </p:sp>
      <p:sp>
        <p:nvSpPr>
          <p:cNvPr id="54" name="Content Placeholder 14">
            <a:extLst>
              <a:ext uri="{FF2B5EF4-FFF2-40B4-BE49-F238E27FC236}">
                <a16:creationId xmlns:a16="http://schemas.microsoft.com/office/drawing/2014/main" id="{8B29EA9D-AAF7-4482-A61A-FF1FDCC4F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57" y="882756"/>
            <a:ext cx="5064191" cy="1037403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Arial"/>
                <a:cs typeface="Calibri Light"/>
              </a:rPr>
              <a:t> </a:t>
            </a:r>
            <a:r>
              <a:rPr lang="en-US" sz="4400">
                <a:solidFill>
                  <a:schemeClr val="bg1"/>
                </a:solidFill>
                <a:latin typeface="Arial"/>
                <a:cs typeface="Calibri Light"/>
              </a:rPr>
              <a:t>Souhaité</a:t>
            </a:r>
            <a:endParaRPr lang="en-US" sz="4400">
              <a:solidFill>
                <a:schemeClr val="bg1"/>
              </a:solidFill>
              <a:latin typeface="Arial"/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0" indent="0" algn="ctr">
              <a:buNone/>
            </a:pPr>
            <a:endParaRPr lang="en-US" sz="240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3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8" y="5940563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9">
            <a:extLst>
              <a:ext uri="{FF2B5EF4-FFF2-40B4-BE49-F238E27FC236}">
                <a16:creationId xmlns:a16="http://schemas.microsoft.com/office/drawing/2014/main" id="{69D37B83-0D86-4FAD-A464-0D926800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415" y="1886250"/>
            <a:ext cx="7673681" cy="4287442"/>
          </a:xfrm>
          <a:prstGeom prst="rect">
            <a:avLst/>
          </a:prstGeom>
        </p:spPr>
      </p:pic>
      <p:grpSp>
        <p:nvGrpSpPr>
          <p:cNvPr id="59" name="Group 45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E89DAAF4-6003-447F-84BB-64E07B75D9E6}"/>
              </a:ext>
            </a:extLst>
          </p:cNvPr>
          <p:cNvSpPr txBox="1"/>
          <p:nvPr/>
        </p:nvSpPr>
        <p:spPr>
          <a:xfrm>
            <a:off x="9232900" y="31568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  <a:latin typeface="Arial"/>
                <a:cs typeface="Arial"/>
              </a:rPr>
              <a:t>Abdellah IDRIS</a:t>
            </a:r>
          </a:p>
        </p:txBody>
      </p:sp>
      <p:pic>
        <p:nvPicPr>
          <p:cNvPr id="4" name="res1">
            <a:hlinkClick r:id="" action="ppaction://media"/>
            <a:extLst>
              <a:ext uri="{FF2B5EF4-FFF2-40B4-BE49-F238E27FC236}">
                <a16:creationId xmlns:a16="http://schemas.microsoft.com/office/drawing/2014/main" id="{B7080672-DEFD-4875-8FB3-533BAEE052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3018" y="548594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9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3C33A72-1DE7-46F4-AE04-E2365353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326" y="565887"/>
            <a:ext cx="6952260" cy="209675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 Couleurs</a:t>
            </a:r>
            <a:r>
              <a:rPr lang="en-US" kern="12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"/>
                <a:cs typeface="Arial"/>
              </a:rPr>
              <a:t>très</a:t>
            </a:r>
            <a:r>
              <a:rPr lang="en-US" kern="12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"/>
                <a:cs typeface="Arial"/>
              </a:rPr>
              <a:t>similaires</a:t>
            </a:r>
            <a:endParaRPr lang="en-US" kern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4">
            <a:extLst>
              <a:ext uri="{FF2B5EF4-FFF2-40B4-BE49-F238E27FC236}">
                <a16:creationId xmlns:a16="http://schemas.microsoft.com/office/drawing/2014/main" id="{E16D2C4B-162B-495A-802B-A8E96FBCF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741" y="1861159"/>
            <a:ext cx="7902127" cy="424446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B423F921-D596-4571-B38A-3AAD7A4ECF7A}"/>
              </a:ext>
            </a:extLst>
          </p:cNvPr>
          <p:cNvSpPr txBox="1"/>
          <p:nvPr/>
        </p:nvSpPr>
        <p:spPr>
          <a:xfrm>
            <a:off x="9232900" y="31568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  <a:latin typeface="Arial"/>
                <a:cs typeface="Arial"/>
              </a:rPr>
              <a:t>Abdellah IDRIS</a:t>
            </a:r>
          </a:p>
        </p:txBody>
      </p:sp>
      <p:pic>
        <p:nvPicPr>
          <p:cNvPr id="5" name="res2">
            <a:hlinkClick r:id="" action="ppaction://media"/>
            <a:extLst>
              <a:ext uri="{FF2B5EF4-FFF2-40B4-BE49-F238E27FC236}">
                <a16:creationId xmlns:a16="http://schemas.microsoft.com/office/drawing/2014/main" id="{98A094A4-932E-43A0-961E-655748439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55804" y="54133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C4691E-D8A9-4754-8DB5-7580AC0B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86" y="430911"/>
            <a:ext cx="5260992" cy="839456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fr-FR" sz="4800">
                <a:solidFill>
                  <a:schemeClr val="bg1"/>
                </a:solidFill>
                <a:latin typeface="Arial"/>
                <a:ea typeface="+mj-lt"/>
                <a:cs typeface="+mj-lt"/>
              </a:rPr>
              <a:t>Pe</a:t>
            </a:r>
            <a:r>
              <a:rPr lang="fr-FR">
                <a:solidFill>
                  <a:schemeClr val="bg1"/>
                </a:solidFill>
                <a:latin typeface="Arial"/>
                <a:ea typeface="+mj-lt"/>
                <a:cs typeface="+mj-lt"/>
              </a:rPr>
              <a:t>u de similitude</a:t>
            </a:r>
            <a:endParaRPr lang="fr-FR">
              <a:solidFill>
                <a:schemeClr val="bg1"/>
              </a:solidFill>
              <a:latin typeface="Arial"/>
              <a:cs typeface="Calibri Light" panose="020F03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4">
            <a:extLst>
              <a:ext uri="{FF2B5EF4-FFF2-40B4-BE49-F238E27FC236}">
                <a16:creationId xmlns:a16="http://schemas.microsoft.com/office/drawing/2014/main" id="{6E4BB5A4-61F2-4684-A07C-41DBAEE3A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73" y="1809585"/>
            <a:ext cx="8007162" cy="43320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7E3E58FE-0FC1-463A-BCDC-6DA923AD6183}"/>
              </a:ext>
            </a:extLst>
          </p:cNvPr>
          <p:cNvSpPr txBox="1"/>
          <p:nvPr/>
        </p:nvSpPr>
        <p:spPr>
          <a:xfrm>
            <a:off x="9232900" y="31568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  <a:latin typeface="Arial"/>
                <a:cs typeface="Arial"/>
              </a:rPr>
              <a:t>Abdellah IDRIS</a:t>
            </a:r>
          </a:p>
        </p:txBody>
      </p:sp>
      <p:pic>
        <p:nvPicPr>
          <p:cNvPr id="6" name="res3">
            <a:hlinkClick r:id="" action="ppaction://media"/>
            <a:extLst>
              <a:ext uri="{FF2B5EF4-FFF2-40B4-BE49-F238E27FC236}">
                <a16:creationId xmlns:a16="http://schemas.microsoft.com/office/drawing/2014/main" id="{5ED266F0-EE75-4C29-8E99-0F3D527A53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7161" y="54133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95FA9-076A-421D-93A3-9C29819E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C8D94-3813-4D93-A6A7-A97EFFBCF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94673D-8563-4993-8E86-6D89D6E97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906114-25F0-4386-BC12-A5CB6A04F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434651-094A-4780-979E-29A3042F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5BDC44-59B0-48DF-871F-0881BB59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618FCF5-B341-43DF-A055-DC56EA92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408E04-9221-499E-B0F3-3AFD9025F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7B1604-40F1-4335-8A11-6091E0F5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975B19C-62DA-4A5A-BDA1-D421F446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75" y="621642"/>
            <a:ext cx="7315200" cy="1100293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Arial"/>
                <a:cs typeface="Calibri Light"/>
              </a:rPr>
              <a:t>Difficultés Rencontrées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00467E-A507-4BEF-AAB5-2B35F13FA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BCCBFD-2A87-46DC-A665-6039BF72D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707DB8-2262-4E11-B8E7-A0042E439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CA04D0-796D-4920-BED4-627870868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8B0366-955C-44C5-B011-378E1994D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38F216F-4DA3-4165-A786-E7F2710B8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5E35C12-B6B4-4F57-950C-6EB3CD8F4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4810E-84F3-4F8A-AF58-F452B9815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87E051-F20C-4A55-AEDD-ED9B2D99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834F70-7A0E-4202-8ECC-5EE81C93C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993E0E-3E7B-48D8-A799-39FECD3E1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12773A-5C03-4DD5-B9B4-24F4A429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Espace réservé du contenu 5">
            <a:extLst>
              <a:ext uri="{FF2B5EF4-FFF2-40B4-BE49-F238E27FC236}">
                <a16:creationId xmlns:a16="http://schemas.microsoft.com/office/drawing/2014/main" id="{FB42CA8C-933B-483B-B2CE-B93F45EFF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879116"/>
              </p:ext>
            </p:extLst>
          </p:nvPr>
        </p:nvGraphicFramePr>
        <p:xfrm>
          <a:off x="1749217" y="2267401"/>
          <a:ext cx="9292106" cy="3187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2" name="ZoneTexte 51">
            <a:extLst>
              <a:ext uri="{FF2B5EF4-FFF2-40B4-BE49-F238E27FC236}">
                <a16:creationId xmlns:a16="http://schemas.microsoft.com/office/drawing/2014/main" id="{49BA921A-EA9A-4008-A17D-D75FBEC5889C}"/>
              </a:ext>
            </a:extLst>
          </p:cNvPr>
          <p:cNvSpPr txBox="1"/>
          <p:nvPr/>
        </p:nvSpPr>
        <p:spPr>
          <a:xfrm>
            <a:off x="9232900" y="31568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  <a:latin typeface="Arial"/>
                <a:cs typeface="Arial"/>
              </a:rPr>
              <a:t>Abdellah IDRIS</a:t>
            </a:r>
          </a:p>
        </p:txBody>
      </p:sp>
      <p:pic>
        <p:nvPicPr>
          <p:cNvPr id="32" name="difficulté">
            <a:hlinkClick r:id="" action="ppaction://media"/>
            <a:extLst>
              <a:ext uri="{FF2B5EF4-FFF2-40B4-BE49-F238E27FC236}">
                <a16:creationId xmlns:a16="http://schemas.microsoft.com/office/drawing/2014/main" id="{968FA91F-5B8F-4F12-8B07-E3B3871CA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37661" y="548594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4940855-53CC-4FD8-BE06-1C66B132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50" y="395868"/>
            <a:ext cx="8229600" cy="67279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Produit final</a:t>
            </a:r>
            <a:endParaRPr lang="en-US" sz="4800" b="1" kern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C78AD55-D1F5-49FC-8BE2-825D982E60ED}"/>
              </a:ext>
            </a:extLst>
          </p:cNvPr>
          <p:cNvSpPr txBox="1"/>
          <p:nvPr/>
        </p:nvSpPr>
        <p:spPr>
          <a:xfrm>
            <a:off x="9232900" y="31568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  <a:latin typeface="Arial"/>
                <a:cs typeface="Arial"/>
              </a:rPr>
              <a:t>Abdellah IDRIS</a:t>
            </a:r>
          </a:p>
        </p:txBody>
      </p:sp>
      <p:pic>
        <p:nvPicPr>
          <p:cNvPr id="4" name="bien">
            <a:hlinkClick r:id="" action="ppaction://media"/>
            <a:extLst>
              <a:ext uri="{FF2B5EF4-FFF2-40B4-BE49-F238E27FC236}">
                <a16:creationId xmlns:a16="http://schemas.microsoft.com/office/drawing/2014/main" id="{130754B0-6486-4A02-BAB9-E8B345F5B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5115" y="1066003"/>
            <a:ext cx="902176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C95FA9-076A-421D-93A3-9C29819E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6C8D94-3813-4D93-A6A7-A97EFFBCF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94673D-8563-4993-8E86-6D89D6E97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906114-25F0-4386-BC12-A5CB6A04F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434651-094A-4780-979E-29A3042F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5BDC44-59B0-48DF-871F-0881BB59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18FCF5-B341-43DF-A055-DC56EA92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9408E04-9221-499E-B0F3-3AFD9025F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7B1604-40F1-4335-8A11-6091E0F5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3C70949-9088-4B84-BB5E-90293093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75" y="538007"/>
            <a:ext cx="7315200" cy="998074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fr-FR" sz="4800" b="1">
                <a:solidFill>
                  <a:schemeClr val="bg1"/>
                </a:solidFill>
                <a:latin typeface="Arial"/>
                <a:cs typeface="Calibri Light"/>
              </a:rPr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00467E-A507-4BEF-AAB5-2B35F13FA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CCBFD-2A87-46DC-A665-6039BF72D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707DB8-2262-4E11-B8E7-A0042E439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CA04D0-796D-4920-BED4-627870868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8B0366-955C-44C5-B011-378E1994D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8F216F-4DA3-4165-A786-E7F2710B8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5E35C12-B6B4-4F57-950C-6EB3CD8F4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14810E-84F3-4F8A-AF58-F452B9815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87E051-F20C-4A55-AEDD-ED9B2D99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F834F70-7A0E-4202-8ECC-5EE81C93C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2993E0E-3E7B-48D8-A799-39FECD3E1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12773A-5C03-4DD5-B9B4-24F4A429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0B2214-1901-480C-A86A-5F6CDC117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653" y="1710061"/>
            <a:ext cx="8540727" cy="3692903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</a:pPr>
            <a:endParaRPr lang="fr-FR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spcAft>
                <a:spcPts val="1000"/>
              </a:spcAft>
            </a:pPr>
            <a:r>
              <a:rPr lang="fr-FR" sz="3600">
                <a:solidFill>
                  <a:schemeClr val="bg1"/>
                </a:solidFill>
                <a:latin typeface="Arial"/>
                <a:ea typeface="+mn-lt"/>
                <a:cs typeface="+mn-lt"/>
              </a:rPr>
              <a:t>Autonomie</a:t>
            </a:r>
            <a:endParaRPr lang="fr-FR" sz="3600">
              <a:solidFill>
                <a:schemeClr val="bg1"/>
              </a:solidFill>
              <a:latin typeface="Arial"/>
              <a:cs typeface="Calibri"/>
            </a:endParaRPr>
          </a:p>
          <a:p>
            <a:pPr algn="ctr">
              <a:spcAft>
                <a:spcPts val="1000"/>
              </a:spcAft>
            </a:pPr>
            <a:r>
              <a:rPr lang="fr-FR" sz="3600">
                <a:solidFill>
                  <a:schemeClr val="bg1"/>
                </a:solidFill>
                <a:latin typeface="Arial"/>
                <a:cs typeface="Calibri"/>
              </a:rPr>
              <a:t>Conduite de projet</a:t>
            </a:r>
          </a:p>
          <a:p>
            <a:pPr algn="ctr">
              <a:spcAft>
                <a:spcPts val="1000"/>
              </a:spcAft>
            </a:pPr>
            <a:r>
              <a:rPr lang="fr-FR" sz="3600">
                <a:solidFill>
                  <a:schemeClr val="bg1"/>
                </a:solidFill>
                <a:latin typeface="Arial"/>
                <a:cs typeface="Calibri"/>
              </a:rPr>
              <a:t>Travail dans les conditions réelles</a:t>
            </a:r>
          </a:p>
          <a:p>
            <a:pPr algn="ctr">
              <a:spcAft>
                <a:spcPts val="1000"/>
              </a:spcAft>
            </a:pPr>
            <a:r>
              <a:rPr lang="fr-FR" sz="3600">
                <a:solidFill>
                  <a:schemeClr val="bg1"/>
                </a:solidFill>
                <a:latin typeface="Arial"/>
                <a:cs typeface="Arial"/>
              </a:rPr>
              <a:t>Découverte d'un nouveau domaine</a:t>
            </a:r>
            <a:endParaRPr lang="fr-FR" sz="3600">
              <a:solidFill>
                <a:schemeClr val="bg1"/>
              </a:solidFill>
              <a:latin typeface="Arial"/>
              <a:cs typeface="Calibri"/>
            </a:endParaRPr>
          </a:p>
          <a:p>
            <a:pPr algn="ctr">
              <a:spcAft>
                <a:spcPts val="1000"/>
              </a:spcAft>
            </a:pP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C82585-B7F6-47ED-B0C5-356B1CA8599F}"/>
              </a:ext>
            </a:extLst>
          </p:cNvPr>
          <p:cNvSpPr txBox="1"/>
          <p:nvPr/>
        </p:nvSpPr>
        <p:spPr>
          <a:xfrm>
            <a:off x="9232900" y="31568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  <a:latin typeface="Arial"/>
                <a:cs typeface="Arial"/>
              </a:rPr>
              <a:t>Abdellah IDRIS</a:t>
            </a:r>
          </a:p>
        </p:txBody>
      </p:sp>
      <p:pic>
        <p:nvPicPr>
          <p:cNvPr id="5" name="conclusion">
            <a:hlinkClick r:id="" action="ppaction://media"/>
            <a:extLst>
              <a:ext uri="{FF2B5EF4-FFF2-40B4-BE49-F238E27FC236}">
                <a16:creationId xmlns:a16="http://schemas.microsoft.com/office/drawing/2014/main" id="{42963C1C-302A-44FB-A457-992FD73A0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0161" y="54405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4940855-53CC-4FD8-BE06-1C66B132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50" y="395868"/>
            <a:ext cx="8229600" cy="67279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/>
                <a:cs typeface="Arial"/>
              </a:rPr>
              <a:t>Plan</a:t>
            </a:r>
            <a:endParaRPr lang="en-US" sz="4800" b="1" kern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537343-2EC5-43BF-B14C-2148C1FCCF4E}"/>
              </a:ext>
            </a:extLst>
          </p:cNvPr>
          <p:cNvSpPr txBox="1"/>
          <p:nvPr/>
        </p:nvSpPr>
        <p:spPr>
          <a:xfrm>
            <a:off x="1050878" y="1119116"/>
            <a:ext cx="6393976" cy="62170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30"/>
                <a:cs typeface="Calibri"/>
              </a:rPr>
              <a:t>Introduction </a:t>
            </a:r>
          </a:p>
          <a:p>
            <a:r>
              <a:rPr lang="en-US" sz="3200" b="1" dirty="0">
                <a:solidFill>
                  <a:schemeClr val="bg1"/>
                </a:solidFill>
                <a:latin typeface="30"/>
                <a:cs typeface="Calibri"/>
              </a:rPr>
              <a:t>Description du </a:t>
            </a:r>
            <a:r>
              <a:rPr lang="en-US" sz="3200" b="1" dirty="0" err="1">
                <a:solidFill>
                  <a:schemeClr val="bg1"/>
                </a:solidFill>
                <a:latin typeface="30"/>
                <a:cs typeface="Calibri"/>
              </a:rPr>
              <a:t>projet</a:t>
            </a:r>
            <a:endParaRPr lang="en-US" sz="3200" b="1" dirty="0">
              <a:solidFill>
                <a:schemeClr val="bg1"/>
              </a:solidFill>
              <a:latin typeface="30"/>
              <a:cs typeface="Calibri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30"/>
                <a:cs typeface="Calibri"/>
              </a:rPr>
              <a:t>D</a:t>
            </a:r>
            <a:r>
              <a:rPr lang="en-US" sz="3200" b="1" dirty="0" err="1">
                <a:solidFill>
                  <a:schemeClr val="bg1"/>
                </a:solidFill>
                <a:latin typeface="30"/>
                <a:cs typeface="Arial"/>
              </a:rPr>
              <a:t>é</a:t>
            </a:r>
            <a:r>
              <a:rPr lang="en-US" sz="3200" b="1" dirty="0" err="1">
                <a:solidFill>
                  <a:schemeClr val="bg1"/>
                </a:solidFill>
                <a:latin typeface="30"/>
                <a:cs typeface="Calibri"/>
              </a:rPr>
              <a:t>roulement</a:t>
            </a:r>
            <a:r>
              <a:rPr lang="en-US" sz="3200" b="1" dirty="0">
                <a:solidFill>
                  <a:schemeClr val="bg1"/>
                </a:solidFill>
                <a:latin typeface="30"/>
                <a:cs typeface="Calibri"/>
              </a:rPr>
              <a:t> du </a:t>
            </a:r>
            <a:r>
              <a:rPr lang="en-US" sz="3200" b="1" dirty="0" err="1">
                <a:solidFill>
                  <a:schemeClr val="bg1"/>
                </a:solidFill>
                <a:latin typeface="30"/>
                <a:cs typeface="Calibri"/>
              </a:rPr>
              <a:t>projet</a:t>
            </a:r>
            <a:endParaRPr lang="en-US" sz="3200" b="1" dirty="0">
              <a:solidFill>
                <a:schemeClr val="bg1"/>
              </a:solidFill>
              <a:latin typeface="30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30"/>
                <a:cs typeface="Calibri"/>
              </a:rPr>
              <a:t>      Support technique</a:t>
            </a:r>
          </a:p>
          <a:p>
            <a:r>
              <a:rPr lang="en-US" sz="2600" b="1" dirty="0">
                <a:solidFill>
                  <a:schemeClr val="bg1"/>
                </a:solidFill>
                <a:latin typeface="30"/>
                <a:cs typeface="Calibri"/>
              </a:rPr>
              <a:t>      </a:t>
            </a:r>
            <a:r>
              <a:rPr lang="en-US" sz="2600" b="1" dirty="0" err="1">
                <a:solidFill>
                  <a:schemeClr val="bg1"/>
                </a:solidFill>
                <a:latin typeface="30"/>
                <a:cs typeface="Calibri"/>
              </a:rPr>
              <a:t>Organisation</a:t>
            </a:r>
            <a:endParaRPr lang="en-US" sz="2600" b="1" dirty="0">
              <a:solidFill>
                <a:schemeClr val="bg1"/>
              </a:solidFill>
              <a:latin typeface="30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latin typeface="30"/>
                <a:cs typeface="Calibri"/>
              </a:rPr>
              <a:t>      </a:t>
            </a:r>
            <a:r>
              <a:rPr lang="en-US" sz="2600" b="1" dirty="0" err="1">
                <a:solidFill>
                  <a:schemeClr val="bg1"/>
                </a:solidFill>
                <a:latin typeface="30"/>
                <a:cs typeface="Calibri"/>
              </a:rPr>
              <a:t>R</a:t>
            </a:r>
            <a:r>
              <a:rPr lang="en-US" sz="2600" b="1" dirty="0" err="1">
                <a:solidFill>
                  <a:schemeClr val="bg1"/>
                </a:solidFill>
                <a:latin typeface="30"/>
                <a:cs typeface="Arial"/>
              </a:rPr>
              <a:t>é</a:t>
            </a:r>
            <a:r>
              <a:rPr lang="en-US" sz="2600" b="1" dirty="0" err="1">
                <a:solidFill>
                  <a:schemeClr val="bg1"/>
                </a:solidFill>
                <a:latin typeface="30"/>
                <a:cs typeface="Calibri"/>
              </a:rPr>
              <a:t>partition</a:t>
            </a:r>
            <a:r>
              <a:rPr lang="en-US" sz="2600" b="1" dirty="0">
                <a:solidFill>
                  <a:schemeClr val="bg1"/>
                </a:solidFill>
                <a:latin typeface="30"/>
                <a:cs typeface="Calibri"/>
              </a:rPr>
              <a:t> des taches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30"/>
                <a:cs typeface="Calibri"/>
              </a:rPr>
              <a:t>M</a:t>
            </a:r>
            <a:r>
              <a:rPr lang="en-US" sz="3200" b="1" dirty="0" err="1">
                <a:solidFill>
                  <a:schemeClr val="bg1"/>
                </a:solidFill>
                <a:latin typeface="30"/>
                <a:cs typeface="Arial"/>
              </a:rPr>
              <a:t>éthodes</a:t>
            </a:r>
            <a:endParaRPr lang="en-US" sz="3200" b="1" dirty="0">
              <a:solidFill>
                <a:schemeClr val="bg1"/>
              </a:solidFill>
              <a:latin typeface="30"/>
              <a:cs typeface="Arial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30"/>
                <a:cs typeface="Arial"/>
              </a:rPr>
              <a:t>Optimisation</a:t>
            </a:r>
            <a:endParaRPr lang="en-US" sz="3200" b="1" dirty="0">
              <a:solidFill>
                <a:schemeClr val="bg1"/>
              </a:solidFill>
              <a:latin typeface="30"/>
              <a:cs typeface="Arial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30"/>
                <a:cs typeface="Arial"/>
              </a:rPr>
              <a:t>Résultats</a:t>
            </a:r>
            <a:endParaRPr lang="en-US" sz="3200" b="1" dirty="0">
              <a:solidFill>
                <a:schemeClr val="bg1"/>
              </a:solidFill>
              <a:latin typeface="30"/>
              <a:cs typeface="Arial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30"/>
                <a:cs typeface="Arial"/>
              </a:rPr>
              <a:t>Difficultés</a:t>
            </a:r>
            <a:r>
              <a:rPr lang="en-US" sz="3200" b="1" dirty="0">
                <a:solidFill>
                  <a:schemeClr val="bg1"/>
                </a:solidFill>
                <a:latin typeface="30"/>
                <a:cs typeface="Arial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30"/>
                <a:cs typeface="Arial"/>
              </a:rPr>
              <a:t>rencontrées</a:t>
            </a:r>
            <a:endParaRPr lang="en-US" sz="3200" b="1" dirty="0">
              <a:solidFill>
                <a:schemeClr val="bg1"/>
              </a:solidFill>
              <a:latin typeface="30"/>
              <a:cs typeface="Arial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30"/>
                <a:cs typeface="Arial"/>
              </a:rPr>
              <a:t>Produit final</a:t>
            </a:r>
          </a:p>
          <a:p>
            <a:r>
              <a:rPr lang="en-US" sz="3200" b="1" dirty="0">
                <a:solidFill>
                  <a:schemeClr val="bg1"/>
                </a:solidFill>
                <a:latin typeface="30"/>
                <a:cs typeface="Arial"/>
              </a:rPr>
              <a:t>Conclusion</a:t>
            </a:r>
          </a:p>
          <a:p>
            <a:endParaRPr lang="en-US" sz="3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description du projet">
            <a:hlinkClick r:id="" action="ppaction://media"/>
            <a:extLst>
              <a:ext uri="{FF2B5EF4-FFF2-40B4-BE49-F238E27FC236}">
                <a16:creationId xmlns:a16="http://schemas.microsoft.com/office/drawing/2014/main" id="{756833E3-7DD4-4833-B71A-A04642389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005" y="5445559"/>
            <a:ext cx="731520" cy="7315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B002828-323B-43D1-8312-4963733F1DBB}"/>
              </a:ext>
            </a:extLst>
          </p:cNvPr>
          <p:cNvSpPr txBox="1"/>
          <p:nvPr/>
        </p:nvSpPr>
        <p:spPr>
          <a:xfrm>
            <a:off x="9456003" y="300525"/>
            <a:ext cx="273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Yangyang Weng</a:t>
            </a:r>
          </a:p>
        </p:txBody>
      </p:sp>
    </p:spTree>
    <p:extLst>
      <p:ext uri="{BB962C8B-B14F-4D97-AF65-F5344CB8AC3E}">
        <p14:creationId xmlns:p14="http://schemas.microsoft.com/office/powerpoint/2010/main" val="309308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4940855-53CC-4FD8-BE06-1C66B132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50" y="395868"/>
            <a:ext cx="8229600" cy="67279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"/>
                <a:cs typeface="Arial"/>
              </a:rPr>
              <a:t>Déroulement</a:t>
            </a:r>
            <a:r>
              <a:rPr lang="en-US" sz="4800" b="1" dirty="0">
                <a:solidFill>
                  <a:schemeClr val="bg1"/>
                </a:solidFill>
                <a:latin typeface="Arial"/>
                <a:cs typeface="Arial"/>
              </a:rPr>
              <a:t> du </a:t>
            </a:r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projet </a:t>
            </a:r>
            <a:endParaRPr lang="en-US" sz="4800" b="1" kern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9563E5-A0C7-4711-8D08-D4F7EE875B1A}"/>
              </a:ext>
            </a:extLst>
          </p:cNvPr>
          <p:cNvSpPr txBox="1"/>
          <p:nvPr/>
        </p:nvSpPr>
        <p:spPr>
          <a:xfrm>
            <a:off x="9137176" y="32299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Calibri"/>
              </a:rPr>
              <a:t>Jessica </a:t>
            </a:r>
            <a:r>
              <a:rPr lang="en-US" sz="2000" b="1" dirty="0" err="1">
                <a:solidFill>
                  <a:schemeClr val="bg1"/>
                </a:solidFill>
                <a:latin typeface="Arial"/>
                <a:cs typeface="Calibri"/>
              </a:rPr>
              <a:t>Fornetti</a:t>
            </a:r>
            <a:endParaRPr lang="en-US" sz="2000" b="1" dirty="0">
              <a:solidFill>
                <a:schemeClr val="bg1"/>
              </a:solidFill>
              <a:latin typeface="Arial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FB976-51F4-4BB4-B177-E4E504BCC021}"/>
              </a:ext>
            </a:extLst>
          </p:cNvPr>
          <p:cNvSpPr txBox="1"/>
          <p:nvPr/>
        </p:nvSpPr>
        <p:spPr>
          <a:xfrm>
            <a:off x="493594" y="1392071"/>
            <a:ext cx="40624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FFFF"/>
                </a:solidFill>
                <a:latin typeface="Arial"/>
                <a:cs typeface="Calibri"/>
              </a:rPr>
              <a:t>Support technique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4630049C-199A-4F55-AF5A-9BE40B63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" y="2081212"/>
            <a:ext cx="1576388" cy="1552576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6F1983CB-75D7-4796-A773-123D8FEFF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86" y="4820433"/>
            <a:ext cx="2743200" cy="1228299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AF77DF6D-6004-442F-A8A7-59CD9B325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550" y="4480018"/>
            <a:ext cx="1814513" cy="2283333"/>
          </a:xfrm>
          <a:prstGeom prst="rect">
            <a:avLst/>
          </a:prstGeom>
        </p:spPr>
      </p:pic>
      <p:pic>
        <p:nvPicPr>
          <p:cNvPr id="8" name="Picture 8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09E144C2-9270-41F7-A892-EA2FC61A8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313" y="1894445"/>
            <a:ext cx="1945483" cy="1933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80F387-BB43-4BB4-9FA1-17FFF5F7CD58}"/>
              </a:ext>
            </a:extLst>
          </p:cNvPr>
          <p:cNvSpPr txBox="1"/>
          <p:nvPr/>
        </p:nvSpPr>
        <p:spPr>
          <a:xfrm>
            <a:off x="2224087" y="2438398"/>
            <a:ext cx="21359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Arial"/>
                <a:cs typeface="Calibri"/>
              </a:rPr>
              <a:t>Langage</a:t>
            </a:r>
            <a:r>
              <a:rPr lang="en-US" sz="2000">
                <a:solidFill>
                  <a:schemeClr val="bg1"/>
                </a:solidFill>
                <a:latin typeface="Arial"/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cs typeface="Calibri"/>
              </a:rPr>
              <a:t>utilis</a:t>
            </a:r>
            <a:r>
              <a:rPr lang="en-US" sz="2000" err="1">
                <a:solidFill>
                  <a:schemeClr val="bg1"/>
                </a:solidFill>
                <a:latin typeface="Arial"/>
                <a:cs typeface="Arial"/>
              </a:rPr>
              <a:t>é</a:t>
            </a:r>
            <a:r>
              <a:rPr lang="en-US" sz="2000">
                <a:solidFill>
                  <a:schemeClr val="bg1"/>
                </a:solidFill>
                <a:latin typeface="Arial"/>
                <a:cs typeface="Calibri"/>
              </a:rPr>
              <a:t>: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1F705-9F8C-4A18-A740-204C0F1CB4AE}"/>
              </a:ext>
            </a:extLst>
          </p:cNvPr>
          <p:cNvSpPr txBox="1"/>
          <p:nvPr/>
        </p:nvSpPr>
        <p:spPr>
          <a:xfrm>
            <a:off x="8296275" y="2438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Arial"/>
                <a:cs typeface="Arial"/>
              </a:rPr>
              <a:t>IDE PyCharm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DDC00D-AE5A-496B-8106-D2406596165A}"/>
              </a:ext>
            </a:extLst>
          </p:cNvPr>
          <p:cNvSpPr txBox="1"/>
          <p:nvPr/>
        </p:nvSpPr>
        <p:spPr>
          <a:xfrm>
            <a:off x="493593" y="4118602"/>
            <a:ext cx="46935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rgbClr val="FFFFFF"/>
                </a:solidFill>
                <a:latin typeface="Arial"/>
                <a:cs typeface="Calibri"/>
              </a:rPr>
              <a:t>Biblioth</a:t>
            </a:r>
            <a:r>
              <a:rPr lang="en-US" sz="24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è</a:t>
            </a:r>
            <a:r>
              <a:rPr lang="en-US" sz="2400" err="1">
                <a:solidFill>
                  <a:srgbClr val="FFFFFF"/>
                </a:solidFill>
                <a:latin typeface="Arial"/>
                <a:cs typeface="Calibri"/>
              </a:rPr>
              <a:t>ques</a:t>
            </a:r>
            <a:r>
              <a:rPr lang="en-US" sz="2400">
                <a:solidFill>
                  <a:srgbClr val="FFFFFF"/>
                </a:solidFill>
                <a:latin typeface="Arial"/>
                <a:cs typeface="Calibri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Arial"/>
                <a:cs typeface="Arial"/>
              </a:rPr>
              <a:t>utilisées</a:t>
            </a: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lang="en-US" sz="2400" b="1">
              <a:solidFill>
                <a:schemeClr val="bg1"/>
              </a:solidFill>
              <a:latin typeface="Arial"/>
              <a:cs typeface="Calibri"/>
            </a:endParaRPr>
          </a:p>
        </p:txBody>
      </p:sp>
      <p:pic>
        <p:nvPicPr>
          <p:cNvPr id="11" name="DiapoSupportTechnique">
            <a:hlinkClick r:id="" action="ppaction://media"/>
            <a:extLst>
              <a:ext uri="{FF2B5EF4-FFF2-40B4-BE49-F238E27FC236}">
                <a16:creationId xmlns:a16="http://schemas.microsoft.com/office/drawing/2014/main" id="{508FBAFB-12AA-43D0-B16C-0F838C8FA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53502" y="547497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9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4940855-53CC-4FD8-BE06-1C66B132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50" y="395868"/>
            <a:ext cx="8229600" cy="67279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err="1">
                <a:solidFill>
                  <a:schemeClr val="bg1"/>
                </a:solidFill>
                <a:latin typeface="Arial"/>
                <a:cs typeface="Arial"/>
              </a:rPr>
              <a:t>Organisation</a:t>
            </a:r>
            <a:endParaRPr lang="en-US" sz="4800" b="1" kern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ABA242-CD11-42C3-A6B5-2368C5FF4FB3}"/>
              </a:ext>
            </a:extLst>
          </p:cNvPr>
          <p:cNvSpPr txBox="1"/>
          <p:nvPr/>
        </p:nvSpPr>
        <p:spPr>
          <a:xfrm>
            <a:off x="9137176" y="32299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/>
                <a:cs typeface="Calibri"/>
              </a:rPr>
              <a:t>Jessica </a:t>
            </a:r>
            <a:r>
              <a:rPr lang="en-US" sz="2000" b="1" err="1">
                <a:solidFill>
                  <a:schemeClr val="bg1"/>
                </a:solidFill>
                <a:latin typeface="Arial"/>
                <a:cs typeface="Calibri"/>
              </a:rPr>
              <a:t>Fornetti</a:t>
            </a:r>
            <a:endParaRPr lang="en-US" sz="2000" b="1">
              <a:solidFill>
                <a:schemeClr val="bg1"/>
              </a:solidFill>
              <a:latin typeface="Arial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685DB-84FD-432E-82F0-8A09A62FAC6B}"/>
              </a:ext>
            </a:extLst>
          </p:cNvPr>
          <p:cNvSpPr txBox="1"/>
          <p:nvPr/>
        </p:nvSpPr>
        <p:spPr>
          <a:xfrm>
            <a:off x="652463" y="1426368"/>
            <a:ext cx="59221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>
                <a:solidFill>
                  <a:schemeClr val="bg1"/>
                </a:solidFill>
                <a:latin typeface="Arial"/>
                <a:cs typeface="Calibri"/>
              </a:rPr>
              <a:t>Organisation</a:t>
            </a:r>
            <a:r>
              <a:rPr lang="en-US" sz="3200" b="1">
                <a:solidFill>
                  <a:schemeClr val="bg1"/>
                </a:solidFill>
                <a:latin typeface="Arial"/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latin typeface="Arial"/>
                <a:cs typeface="Calibri"/>
              </a:rPr>
              <a:t>g</a:t>
            </a:r>
            <a:r>
              <a:rPr lang="en-US" sz="3200" b="1" err="1">
                <a:solidFill>
                  <a:schemeClr val="bg1"/>
                </a:solidFill>
                <a:latin typeface="Arial"/>
                <a:cs typeface="Arial"/>
              </a:rPr>
              <a:t>é</a:t>
            </a:r>
            <a:r>
              <a:rPr lang="en-US" sz="3200" b="1" err="1">
                <a:solidFill>
                  <a:schemeClr val="bg1"/>
                </a:solidFill>
                <a:latin typeface="Arial"/>
                <a:cs typeface="Calibri"/>
              </a:rPr>
              <a:t>nerale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24810E-4B49-483E-81E7-766784B150B8}"/>
              </a:ext>
            </a:extLst>
          </p:cNvPr>
          <p:cNvSpPr txBox="1"/>
          <p:nvPr/>
        </p:nvSpPr>
        <p:spPr>
          <a:xfrm>
            <a:off x="569118" y="3426618"/>
            <a:ext cx="59221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Arial"/>
                <a:cs typeface="Calibri"/>
              </a:rPr>
              <a:t>Les </a:t>
            </a:r>
            <a:r>
              <a:rPr lang="en-US" sz="3200" b="1" err="1">
                <a:solidFill>
                  <a:schemeClr val="bg1"/>
                </a:solidFill>
                <a:latin typeface="Arial"/>
                <a:cs typeface="Calibri"/>
              </a:rPr>
              <a:t>diff</a:t>
            </a:r>
            <a:r>
              <a:rPr lang="en-US" sz="3200" b="1" err="1">
                <a:solidFill>
                  <a:schemeClr val="bg1"/>
                </a:solidFill>
                <a:latin typeface="Arial"/>
                <a:cs typeface="Arial"/>
              </a:rPr>
              <a:t>é</a:t>
            </a:r>
            <a:r>
              <a:rPr lang="en-US" sz="3200" b="1" err="1">
                <a:solidFill>
                  <a:schemeClr val="bg1"/>
                </a:solidFill>
                <a:latin typeface="Arial"/>
                <a:cs typeface="Calibri"/>
              </a:rPr>
              <a:t>rentes</a:t>
            </a:r>
            <a:r>
              <a:rPr lang="en-US" sz="3200" b="1">
                <a:solidFill>
                  <a:schemeClr val="bg1"/>
                </a:solidFill>
                <a:latin typeface="Arial"/>
                <a:cs typeface="Calibri"/>
              </a:rPr>
              <a:t> </a:t>
            </a:r>
            <a:r>
              <a:rPr lang="en-US" sz="3200" b="1">
                <a:solidFill>
                  <a:schemeClr val="bg1"/>
                </a:solidFill>
                <a:latin typeface="Arial"/>
                <a:cs typeface="Arial"/>
              </a:rPr>
              <a:t>é</a:t>
            </a:r>
            <a:r>
              <a:rPr lang="en-US" sz="3200" b="1">
                <a:solidFill>
                  <a:schemeClr val="bg1"/>
                </a:solidFill>
                <a:latin typeface="Arial"/>
                <a:cs typeface="Calibri"/>
              </a:rPr>
              <a:t>tapes </a:t>
            </a:r>
          </a:p>
        </p:txBody>
      </p:sp>
      <p:pic>
        <p:nvPicPr>
          <p:cNvPr id="5" name="DiapoOrganisation">
            <a:hlinkClick r:id="" action="ppaction://media"/>
            <a:extLst>
              <a:ext uri="{FF2B5EF4-FFF2-40B4-BE49-F238E27FC236}">
                <a16:creationId xmlns:a16="http://schemas.microsoft.com/office/drawing/2014/main" id="{C83C3237-43BA-4080-A374-4E55B79F6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5651" y="5497726"/>
            <a:ext cx="718877" cy="6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4940855-53CC-4FD8-BE06-1C66B132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50" y="395868"/>
            <a:ext cx="8229600" cy="67279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4800" b="1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é</a:t>
            </a:r>
            <a:r>
              <a:rPr lang="en-US" sz="4800" b="1" dirty="0" err="1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r>
              <a:rPr lang="en-US" sz="4800" b="1" dirty="0">
                <a:solidFill>
                  <a:schemeClr val="bg1"/>
                </a:solidFill>
                <a:latin typeface="Arial"/>
                <a:cs typeface="Arial"/>
              </a:rPr>
              <a:t> des taches</a:t>
            </a:r>
            <a:endParaRPr lang="en-US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FF2C5FC-EC08-4CA8-9499-8EEFF1857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9" y="2403235"/>
            <a:ext cx="11746278" cy="3152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F2F67C-CEBF-4A46-89CA-7A1555A25044}"/>
              </a:ext>
            </a:extLst>
          </p:cNvPr>
          <p:cNvSpPr txBox="1"/>
          <p:nvPr/>
        </p:nvSpPr>
        <p:spPr>
          <a:xfrm>
            <a:off x="271462" y="1581150"/>
            <a:ext cx="43029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latin typeface="Arial"/>
                <a:cs typeface="Calibri"/>
              </a:rPr>
              <a:t>Diagramme</a:t>
            </a:r>
            <a:r>
              <a:rPr lang="en-US" sz="3200">
                <a:solidFill>
                  <a:schemeClr val="bg1"/>
                </a:solidFill>
                <a:latin typeface="Arial"/>
                <a:cs typeface="Calibri"/>
              </a:rPr>
              <a:t> de Gantt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47019-F3C5-406B-B6A7-84AFCF03DEF4}"/>
              </a:ext>
            </a:extLst>
          </p:cNvPr>
          <p:cNvSpPr txBox="1"/>
          <p:nvPr/>
        </p:nvSpPr>
        <p:spPr>
          <a:xfrm>
            <a:off x="9137176" y="32299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/>
                <a:cs typeface="Calibri"/>
              </a:rPr>
              <a:t>Jessica </a:t>
            </a:r>
            <a:r>
              <a:rPr lang="en-US" sz="2000" b="1" err="1">
                <a:solidFill>
                  <a:schemeClr val="bg1"/>
                </a:solidFill>
                <a:latin typeface="Arial"/>
                <a:cs typeface="Calibri"/>
              </a:rPr>
              <a:t>Fornetti</a:t>
            </a:r>
            <a:endParaRPr lang="en-US" sz="2000" b="1">
              <a:solidFill>
                <a:schemeClr val="bg1"/>
              </a:solidFill>
              <a:latin typeface="Arial"/>
              <a:cs typeface="Calibri"/>
            </a:endParaRPr>
          </a:p>
        </p:txBody>
      </p:sp>
      <p:pic>
        <p:nvPicPr>
          <p:cNvPr id="5" name="DiapoRepartition">
            <a:hlinkClick r:id="" action="ppaction://media"/>
            <a:extLst>
              <a:ext uri="{FF2B5EF4-FFF2-40B4-BE49-F238E27FC236}">
                <a16:creationId xmlns:a16="http://schemas.microsoft.com/office/drawing/2014/main" id="{1292C84E-491E-42ED-99A7-BDD3A9A57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7233" y="590715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6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4940855-53CC-4FD8-BE06-1C66B132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50" y="395868"/>
            <a:ext cx="8229600" cy="67279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Segoe UI"/>
                <a:cs typeface="Segoe UI"/>
              </a:rPr>
              <a:t>Méthodes</a:t>
            </a:r>
            <a:endParaRPr lang="en-US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2A66B5F5-F0CE-4B40-AC9A-CAA58FD40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6087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méthode">
            <a:hlinkClick r:id="" action="ppaction://media"/>
            <a:extLst>
              <a:ext uri="{FF2B5EF4-FFF2-40B4-BE49-F238E27FC236}">
                <a16:creationId xmlns:a16="http://schemas.microsoft.com/office/drawing/2014/main" id="{6077269E-D43E-4E03-A544-565AA4129D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36161" y="620248"/>
            <a:ext cx="682752" cy="68275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CDEA5BF2-A550-4C30-815A-0AF6EAABBA79}"/>
              </a:ext>
            </a:extLst>
          </p:cNvPr>
          <p:cNvSpPr txBox="1"/>
          <p:nvPr/>
        </p:nvSpPr>
        <p:spPr>
          <a:xfrm>
            <a:off x="9456003" y="188302"/>
            <a:ext cx="273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Yangyang Weng</a:t>
            </a:r>
          </a:p>
        </p:txBody>
      </p:sp>
    </p:spTree>
    <p:extLst>
      <p:ext uri="{BB962C8B-B14F-4D97-AF65-F5344CB8AC3E}">
        <p14:creationId xmlns:p14="http://schemas.microsoft.com/office/powerpoint/2010/main" val="33691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7C6B431-BAC8-49C5-9F3F-B8247ABD08DD}"/>
              </a:ext>
            </a:extLst>
          </p:cNvPr>
          <p:cNvGrpSpPr/>
          <p:nvPr/>
        </p:nvGrpSpPr>
        <p:grpSpPr>
          <a:xfrm>
            <a:off x="1615760" y="592316"/>
            <a:ext cx="3034531" cy="1820718"/>
            <a:chOff x="8061" y="5979"/>
            <a:chExt cx="3034531" cy="182071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408A06-0C38-4E7B-889D-5580877BFE14}"/>
                </a:ext>
              </a:extLst>
            </p:cNvPr>
            <p:cNvSpPr/>
            <p:nvPr/>
          </p:nvSpPr>
          <p:spPr>
            <a:xfrm>
              <a:off x="8061" y="5979"/>
              <a:ext cx="3034531" cy="182071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48C40D0-57C0-48EF-88D0-34AA37359FD0}"/>
                </a:ext>
              </a:extLst>
            </p:cNvPr>
            <p:cNvSpPr txBox="1"/>
            <p:nvPr/>
          </p:nvSpPr>
          <p:spPr>
            <a:xfrm>
              <a:off x="8061" y="5979"/>
              <a:ext cx="3034531" cy="1820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/>
                <a:t>Lecture d’une image </a:t>
              </a:r>
              <a:r>
                <a:rPr lang="fr-FR" sz="3600" kern="1200">
                  <a:latin typeface="Arial"/>
                  <a:cs typeface="Arial"/>
                </a:rPr>
                <a:t>couleur</a:t>
              </a:r>
              <a:endParaRPr lang="en-US" sz="3600" kern="1200" dirty="0">
                <a:latin typeface="Arial"/>
                <a:cs typeface="Arial"/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9C87C6-CC31-4874-99B0-8F3DDE0555CB}"/>
              </a:ext>
            </a:extLst>
          </p:cNvPr>
          <p:cNvGrpSpPr/>
          <p:nvPr/>
        </p:nvGrpSpPr>
        <p:grpSpPr>
          <a:xfrm>
            <a:off x="6404177" y="1050395"/>
            <a:ext cx="5404002" cy="835143"/>
            <a:chOff x="5968" y="5979"/>
            <a:chExt cx="3036624" cy="182071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9B4062-241B-4C55-AAD3-A91A59CCE1B1}"/>
                </a:ext>
              </a:extLst>
            </p:cNvPr>
            <p:cNvSpPr/>
            <p:nvPr/>
          </p:nvSpPr>
          <p:spPr>
            <a:xfrm>
              <a:off x="8061" y="5979"/>
              <a:ext cx="3034531" cy="1820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501FAEE-1953-4853-88D5-29B0D3097474}"/>
                </a:ext>
              </a:extLst>
            </p:cNvPr>
            <p:cNvSpPr txBox="1"/>
            <p:nvPr/>
          </p:nvSpPr>
          <p:spPr>
            <a:xfrm>
              <a:off x="5968" y="5979"/>
              <a:ext cx="3036624" cy="182071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cv.imread</a:t>
              </a:r>
              <a:r>
                <a:rPr lang="en-US" sz="3600" dirty="0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()</a:t>
              </a:r>
              <a:endParaRPr lang="en-US" sz="3600" kern="1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577E6AE3-CC87-4989-931C-73048C08AAA1}"/>
              </a:ext>
            </a:extLst>
          </p:cNvPr>
          <p:cNvGrpSpPr/>
          <p:nvPr/>
        </p:nvGrpSpPr>
        <p:grpSpPr>
          <a:xfrm>
            <a:off x="1615759" y="2633254"/>
            <a:ext cx="3034531" cy="1820718"/>
            <a:chOff x="3740534" y="5979"/>
            <a:chExt cx="3034531" cy="182071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5394D6-6843-4560-B708-3ED2C486E449}"/>
                </a:ext>
              </a:extLst>
            </p:cNvPr>
            <p:cNvSpPr/>
            <p:nvPr/>
          </p:nvSpPr>
          <p:spPr>
            <a:xfrm>
              <a:off x="3740534" y="5979"/>
              <a:ext cx="3034531" cy="182071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CF7EFCB-428F-47D5-8DF8-988EFC0A620D}"/>
                </a:ext>
              </a:extLst>
            </p:cNvPr>
            <p:cNvSpPr txBox="1"/>
            <p:nvPr/>
          </p:nvSpPr>
          <p:spPr>
            <a:xfrm>
              <a:off x="3740534" y="5979"/>
              <a:ext cx="3034531" cy="1820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/>
                <a:t>Calcul de l’histogramme</a:t>
              </a:r>
              <a:endParaRPr lang="en-US" sz="3600" kern="1200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4DF35577-D41F-4413-AFC9-0B557F17639F}"/>
              </a:ext>
            </a:extLst>
          </p:cNvPr>
          <p:cNvGrpSpPr/>
          <p:nvPr/>
        </p:nvGrpSpPr>
        <p:grpSpPr>
          <a:xfrm>
            <a:off x="1615759" y="4661767"/>
            <a:ext cx="3034531" cy="1820718"/>
            <a:chOff x="7473007" y="5979"/>
            <a:chExt cx="3034531" cy="182071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D10470-78D7-4F57-814C-18AFA6179F79}"/>
                </a:ext>
              </a:extLst>
            </p:cNvPr>
            <p:cNvSpPr/>
            <p:nvPr/>
          </p:nvSpPr>
          <p:spPr>
            <a:xfrm>
              <a:off x="7473007" y="5979"/>
              <a:ext cx="3034531" cy="182071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CA550CF5-20EC-411A-AF36-0D2F6CE15C37}"/>
                </a:ext>
              </a:extLst>
            </p:cNvPr>
            <p:cNvSpPr txBox="1"/>
            <p:nvPr/>
          </p:nvSpPr>
          <p:spPr>
            <a:xfrm>
              <a:off x="7473007" y="5979"/>
              <a:ext cx="3034531" cy="1820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Sauvegarde des histogrammes</a:t>
              </a:r>
              <a:endParaRPr lang="en-US" sz="3600" kern="1200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5919C634-2544-4757-A986-EB3C847E9C6B}"/>
              </a:ext>
            </a:extLst>
          </p:cNvPr>
          <p:cNvGrpSpPr/>
          <p:nvPr/>
        </p:nvGrpSpPr>
        <p:grpSpPr>
          <a:xfrm>
            <a:off x="6381679" y="2833528"/>
            <a:ext cx="5529777" cy="1423194"/>
            <a:chOff x="8061" y="5979"/>
            <a:chExt cx="3034531" cy="182071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6D5E3E-B356-4E91-B8C9-0F67CC93F27F}"/>
                </a:ext>
              </a:extLst>
            </p:cNvPr>
            <p:cNvSpPr/>
            <p:nvPr/>
          </p:nvSpPr>
          <p:spPr>
            <a:xfrm>
              <a:off x="8061" y="5979"/>
              <a:ext cx="3034531" cy="1820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3613C7E-F611-4BE3-B2BE-24BFA349FE70}"/>
                </a:ext>
              </a:extLst>
            </p:cNvPr>
            <p:cNvSpPr txBox="1"/>
            <p:nvPr/>
          </p:nvSpPr>
          <p:spPr>
            <a:xfrm>
              <a:off x="22892" y="351581"/>
              <a:ext cx="2809414" cy="106950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n</a:t>
              </a:r>
              <a:r>
                <a:rPr lang="en-US" sz="3600" kern="12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umpy.</a:t>
              </a:r>
              <a:r>
                <a:rPr lang="en-US" sz="36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histogram</a:t>
              </a:r>
              <a:r>
                <a:rPr lang="en-US" sz="3600" dirty="0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()</a:t>
              </a:r>
            </a:p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n</a:t>
              </a:r>
              <a:r>
                <a:rPr lang="en-US" sz="3600" kern="12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umpy.flatten</a:t>
              </a:r>
              <a:r>
                <a:rPr lang="en-US" sz="3600" kern="1200" dirty="0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()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13EC440-9B99-4EB0-AC77-7AB37531911B}"/>
              </a:ext>
            </a:extLst>
          </p:cNvPr>
          <p:cNvGrpSpPr/>
          <p:nvPr/>
        </p:nvGrpSpPr>
        <p:grpSpPr>
          <a:xfrm>
            <a:off x="6404177" y="4661767"/>
            <a:ext cx="5404002" cy="1810153"/>
            <a:chOff x="8061" y="5979"/>
            <a:chExt cx="3034531" cy="182071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E4B29C1-8F02-40BB-91FA-4AB5B8A6A54D}"/>
                </a:ext>
              </a:extLst>
            </p:cNvPr>
            <p:cNvSpPr/>
            <p:nvPr/>
          </p:nvSpPr>
          <p:spPr>
            <a:xfrm>
              <a:off x="8061" y="5979"/>
              <a:ext cx="3034531" cy="1820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8B58C794-79BE-444A-9153-747FA9A80389}"/>
                </a:ext>
              </a:extLst>
            </p:cNvPr>
            <p:cNvSpPr txBox="1"/>
            <p:nvPr/>
          </p:nvSpPr>
          <p:spPr>
            <a:xfrm>
              <a:off x="57115" y="379579"/>
              <a:ext cx="2954399" cy="103970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n</a:t>
              </a:r>
              <a:r>
                <a:rPr lang="en-US" sz="3600" kern="12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umpy</a:t>
              </a:r>
              <a:r>
                <a:rPr lang="en-US" sz="36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.savetxt</a:t>
              </a:r>
              <a:r>
                <a:rPr lang="en-US" sz="3600" dirty="0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()</a:t>
              </a:r>
            </a:p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b="1" i="1" dirty="0"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Création de fichier : </a:t>
              </a:r>
            </a:p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dirty="0">
                  <a:solidFill>
                    <a:schemeClr val="accent5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"histogramme/coil100_obj" + cat + "__" + </a:t>
              </a:r>
              <a:r>
                <a:rPr lang="fr-FR" sz="1800" dirty="0" err="1">
                  <a:solidFill>
                    <a:schemeClr val="accent5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num</a:t>
              </a:r>
              <a:r>
                <a:rPr lang="fr-FR" sz="1800" dirty="0">
                  <a:solidFill>
                    <a:schemeClr val="accent5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+ "_" + b + "_bins.txt </a:t>
              </a:r>
              <a:r>
                <a:rPr lang="fr-FR" dirty="0">
                  <a:solidFill>
                    <a:schemeClr val="accent5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"</a:t>
              </a:r>
              <a:endParaRPr lang="en-US" sz="1500" kern="1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3470192-B1C0-4005-A159-006D33DB5795}"/>
              </a:ext>
            </a:extLst>
          </p:cNvPr>
          <p:cNvCxnSpPr>
            <a:stCxn id="25" idx="3"/>
          </p:cNvCxnSpPr>
          <p:nvPr/>
        </p:nvCxnSpPr>
        <p:spPr>
          <a:xfrm flipV="1">
            <a:off x="4650291" y="1498862"/>
            <a:ext cx="1726475" cy="38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EE1172-5324-4E35-A721-BEAD4FA06DCB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>
            <a:off x="4650290" y="3543613"/>
            <a:ext cx="1731389" cy="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F8E2919-9F26-49BC-B00F-A78AC2575D28}"/>
              </a:ext>
            </a:extLst>
          </p:cNvPr>
          <p:cNvCxnSpPr>
            <a:cxnSpLocks/>
            <a:stCxn id="38" idx="3"/>
            <a:endCxn id="58" idx="1"/>
          </p:cNvCxnSpPr>
          <p:nvPr/>
        </p:nvCxnSpPr>
        <p:spPr>
          <a:xfrm flipV="1">
            <a:off x="4650290" y="5566844"/>
            <a:ext cx="1753887" cy="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lecture d'image">
            <a:hlinkClick r:id="" action="ppaction://media"/>
            <a:extLst>
              <a:ext uri="{FF2B5EF4-FFF2-40B4-BE49-F238E27FC236}">
                <a16:creationId xmlns:a16="http://schemas.microsoft.com/office/drawing/2014/main" id="{857470E2-3DC6-4D5F-8643-4D333D8AC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99787" y="1162232"/>
            <a:ext cx="682752" cy="682752"/>
          </a:xfrm>
          <a:prstGeom prst="rect">
            <a:avLst/>
          </a:prstGeom>
        </p:spPr>
      </p:pic>
      <p:pic>
        <p:nvPicPr>
          <p:cNvPr id="18" name="calcul hist">
            <a:hlinkClick r:id="" action="ppaction://media"/>
            <a:extLst>
              <a:ext uri="{FF2B5EF4-FFF2-40B4-BE49-F238E27FC236}">
                <a16:creationId xmlns:a16="http://schemas.microsoft.com/office/drawing/2014/main" id="{4C6B462B-BDE0-45B8-9ADB-53ECB463E0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78337" y="2891632"/>
            <a:ext cx="682752" cy="682752"/>
          </a:xfrm>
          <a:prstGeom prst="rect">
            <a:avLst/>
          </a:prstGeom>
        </p:spPr>
      </p:pic>
      <p:pic>
        <p:nvPicPr>
          <p:cNvPr id="19" name="sauvegarde histo">
            <a:hlinkClick r:id="" action="ppaction://media"/>
            <a:extLst>
              <a:ext uri="{FF2B5EF4-FFF2-40B4-BE49-F238E27FC236}">
                <a16:creationId xmlns:a16="http://schemas.microsoft.com/office/drawing/2014/main" id="{72D5E764-F2FE-43A2-B24B-E91EC494AA6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97755" y="4719066"/>
            <a:ext cx="682752" cy="68275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D7F5B27F-7FF9-4AE5-940E-783D8A567F14}"/>
              </a:ext>
            </a:extLst>
          </p:cNvPr>
          <p:cNvSpPr txBox="1"/>
          <p:nvPr/>
        </p:nvSpPr>
        <p:spPr>
          <a:xfrm>
            <a:off x="9456003" y="188302"/>
            <a:ext cx="273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Yangyang Weng</a:t>
            </a:r>
          </a:p>
        </p:txBody>
      </p:sp>
    </p:spTree>
    <p:extLst>
      <p:ext uri="{BB962C8B-B14F-4D97-AF65-F5344CB8AC3E}">
        <p14:creationId xmlns:p14="http://schemas.microsoft.com/office/powerpoint/2010/main" val="24873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68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35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792C9E2-1821-4969-A728-8DF5769C8372}"/>
              </a:ext>
            </a:extLst>
          </p:cNvPr>
          <p:cNvGrpSpPr/>
          <p:nvPr/>
        </p:nvGrpSpPr>
        <p:grpSpPr>
          <a:xfrm>
            <a:off x="1613408" y="286372"/>
            <a:ext cx="3034531" cy="1820718"/>
            <a:chOff x="8061" y="2524640"/>
            <a:chExt cx="3034531" cy="182071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A391EC-60FD-4F4E-B1BA-1FB1EED5C9B7}"/>
                </a:ext>
              </a:extLst>
            </p:cNvPr>
            <p:cNvSpPr/>
            <p:nvPr/>
          </p:nvSpPr>
          <p:spPr>
            <a:xfrm>
              <a:off x="8061" y="2524640"/>
              <a:ext cx="3034531" cy="182071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1D5B3171-7492-4796-ABF6-A1AE14C74040}"/>
                </a:ext>
              </a:extLst>
            </p:cNvPr>
            <p:cNvSpPr txBox="1"/>
            <p:nvPr/>
          </p:nvSpPr>
          <p:spPr>
            <a:xfrm>
              <a:off x="8061" y="2524640"/>
              <a:ext cx="3034531" cy="1820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/>
                <a:t>Calcul de distance</a:t>
              </a:r>
              <a:endParaRPr lang="en-US" sz="3600" kern="12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44A91D4-D765-40EA-A47C-F3171DA3DABC}"/>
              </a:ext>
            </a:extLst>
          </p:cNvPr>
          <p:cNvGrpSpPr/>
          <p:nvPr/>
        </p:nvGrpSpPr>
        <p:grpSpPr>
          <a:xfrm>
            <a:off x="1613408" y="2519521"/>
            <a:ext cx="3034531" cy="1820718"/>
            <a:chOff x="3740534" y="2524640"/>
            <a:chExt cx="3034531" cy="182071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D1EBF76-D293-4F15-B1FB-AF95BA48BC26}"/>
                </a:ext>
              </a:extLst>
            </p:cNvPr>
            <p:cNvSpPr/>
            <p:nvPr/>
          </p:nvSpPr>
          <p:spPr>
            <a:xfrm>
              <a:off x="3740534" y="2524640"/>
              <a:ext cx="3034531" cy="182071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FF1EC7FB-1A19-46BA-B2FC-B7AE739F21E9}"/>
                </a:ext>
              </a:extLst>
            </p:cNvPr>
            <p:cNvSpPr txBox="1"/>
            <p:nvPr/>
          </p:nvSpPr>
          <p:spPr>
            <a:xfrm>
              <a:off x="3740534" y="2524640"/>
              <a:ext cx="3034531" cy="1820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/>
                <a:t>Tri</a:t>
              </a:r>
              <a:endParaRPr lang="en-US" sz="3600" kern="120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72DA34B3-2454-4F3F-B58A-CFC0B0102C84}"/>
              </a:ext>
            </a:extLst>
          </p:cNvPr>
          <p:cNvGrpSpPr/>
          <p:nvPr/>
        </p:nvGrpSpPr>
        <p:grpSpPr>
          <a:xfrm>
            <a:off x="1613408" y="4721857"/>
            <a:ext cx="3034531" cy="1820718"/>
            <a:chOff x="7473007" y="2524640"/>
            <a:chExt cx="3034531" cy="182071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D54753-5641-458B-B1A3-3CEF344E079C}"/>
                </a:ext>
              </a:extLst>
            </p:cNvPr>
            <p:cNvSpPr/>
            <p:nvPr/>
          </p:nvSpPr>
          <p:spPr>
            <a:xfrm>
              <a:off x="7473007" y="2524640"/>
              <a:ext cx="3034531" cy="182071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6021B76-E0F4-4536-AE71-B520727C4BB7}"/>
                </a:ext>
              </a:extLst>
            </p:cNvPr>
            <p:cNvSpPr txBox="1"/>
            <p:nvPr/>
          </p:nvSpPr>
          <p:spPr>
            <a:xfrm>
              <a:off x="7473007" y="2524640"/>
              <a:ext cx="3034531" cy="1820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/>
                <a:t>Affichage des résultats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3A31C62-99DA-4442-93D3-91C4D519C7C6}"/>
              </a:ext>
            </a:extLst>
          </p:cNvPr>
          <p:cNvGrpSpPr/>
          <p:nvPr/>
        </p:nvGrpSpPr>
        <p:grpSpPr>
          <a:xfrm>
            <a:off x="6272052" y="3007545"/>
            <a:ext cx="5249958" cy="835143"/>
            <a:chOff x="5968" y="5979"/>
            <a:chExt cx="3036624" cy="182071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0DF5DA-A76B-4CDB-926A-FEE74AC88E44}"/>
                </a:ext>
              </a:extLst>
            </p:cNvPr>
            <p:cNvSpPr/>
            <p:nvPr/>
          </p:nvSpPr>
          <p:spPr>
            <a:xfrm>
              <a:off x="8061" y="5979"/>
              <a:ext cx="3034531" cy="1820718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8E99BF45-EA1F-4996-9120-EAE661F55976}"/>
                </a:ext>
              </a:extLst>
            </p:cNvPr>
            <p:cNvSpPr txBox="1"/>
            <p:nvPr/>
          </p:nvSpPr>
          <p:spPr>
            <a:xfrm>
              <a:off x="5968" y="5979"/>
              <a:ext cx="3036624" cy="182071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dirty="0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sorted()</a:t>
              </a:r>
              <a:endParaRPr lang="en-US" sz="3600" kern="1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0344043-4A44-4859-85B1-E1F5C69B20C3}"/>
              </a:ext>
            </a:extLst>
          </p:cNvPr>
          <p:cNvGrpSpPr/>
          <p:nvPr/>
        </p:nvGrpSpPr>
        <p:grpSpPr>
          <a:xfrm>
            <a:off x="6272052" y="769138"/>
            <a:ext cx="5297571" cy="835143"/>
            <a:chOff x="5968" y="5979"/>
            <a:chExt cx="3036624" cy="182071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DB4CBAE-C7E5-494F-8C99-44191FBB3118}"/>
                </a:ext>
              </a:extLst>
            </p:cNvPr>
            <p:cNvSpPr/>
            <p:nvPr/>
          </p:nvSpPr>
          <p:spPr>
            <a:xfrm>
              <a:off x="8061" y="5979"/>
              <a:ext cx="3034531" cy="1820718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EBE7A705-AF3B-4E5C-A327-8E3DFBCCF4FF}"/>
                </a:ext>
              </a:extLst>
            </p:cNvPr>
            <p:cNvSpPr txBox="1"/>
            <p:nvPr/>
          </p:nvSpPr>
          <p:spPr>
            <a:xfrm>
              <a:off x="5968" y="5979"/>
              <a:ext cx="3036624" cy="182071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“-” </a:t>
              </a:r>
              <a:r>
                <a:rPr lang="en-US" sz="3600" kern="12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ou</a:t>
              </a:r>
              <a:r>
                <a:rPr lang="en-US" sz="3600" kern="1200" dirty="0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36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n</a:t>
              </a:r>
              <a:r>
                <a:rPr lang="en-US" sz="3600" kern="12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umpy</a:t>
              </a:r>
              <a:r>
                <a:rPr lang="en-US" sz="36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.</a:t>
              </a:r>
              <a:r>
                <a:rPr lang="en-US" sz="3600" kern="12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  <a:sym typeface="Wingdings" panose="05000000000000000000" pitchFamily="2" charset="2"/>
                </a:rPr>
                <a:t>sum</a:t>
              </a:r>
              <a:r>
                <a:rPr lang="en-US" sz="3600" kern="1200" dirty="0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  <a:sym typeface="Wingdings" panose="05000000000000000000" pitchFamily="2" charset="2"/>
                </a:rPr>
                <a:t>() </a:t>
              </a:r>
              <a:endParaRPr lang="en-US" sz="3600" kern="1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3D1E811C-F2EB-461B-964F-0D741839E9E3}"/>
              </a:ext>
            </a:extLst>
          </p:cNvPr>
          <p:cNvGrpSpPr/>
          <p:nvPr/>
        </p:nvGrpSpPr>
        <p:grpSpPr>
          <a:xfrm>
            <a:off x="6272051" y="5220668"/>
            <a:ext cx="5297571" cy="835143"/>
            <a:chOff x="5968" y="5979"/>
            <a:chExt cx="3036624" cy="182071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86F22DF-7225-4867-8FC0-FEB76053DDF6}"/>
                </a:ext>
              </a:extLst>
            </p:cNvPr>
            <p:cNvSpPr/>
            <p:nvPr/>
          </p:nvSpPr>
          <p:spPr>
            <a:xfrm>
              <a:off x="8061" y="5979"/>
              <a:ext cx="3034531" cy="1820718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3B9C5A93-1EB7-4247-A15E-6999AB703676}"/>
                </a:ext>
              </a:extLst>
            </p:cNvPr>
            <p:cNvSpPr txBox="1"/>
            <p:nvPr/>
          </p:nvSpPr>
          <p:spPr>
            <a:xfrm>
              <a:off x="5968" y="5979"/>
              <a:ext cx="3036624" cy="182071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695" tIns="156081" rIns="148695" bIns="15608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dirty="0" err="1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cv.imshow</a:t>
              </a:r>
              <a:r>
                <a:rPr lang="en-US" sz="3600" dirty="0">
                  <a:solidFill>
                    <a:schemeClr val="accent5">
                      <a:lumMod val="75000"/>
                    </a:schemeClr>
                  </a:solidFill>
                  <a:latin typeface="Arial"/>
                  <a:cs typeface="Arial"/>
                </a:rPr>
                <a:t>()</a:t>
              </a:r>
              <a:endParaRPr lang="en-US" sz="3600" kern="1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6D4E42D-95D5-4D9F-85F0-32F89913F4A2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 flipV="1">
            <a:off x="4647939" y="1186710"/>
            <a:ext cx="1624113" cy="1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35F0699-9E0F-43D0-BF9D-C20846A8FB4C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4647939" y="3425117"/>
            <a:ext cx="1624113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17EAAF3-ABD0-4E14-9D09-F0540539A224}"/>
              </a:ext>
            </a:extLst>
          </p:cNvPr>
          <p:cNvCxnSpPr>
            <a:cxnSpLocks/>
            <a:stCxn id="32" idx="3"/>
            <a:endCxn id="50" idx="1"/>
          </p:cNvCxnSpPr>
          <p:nvPr/>
        </p:nvCxnSpPr>
        <p:spPr>
          <a:xfrm>
            <a:off x="4647939" y="5632216"/>
            <a:ext cx="1624112" cy="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calcul distance">
            <a:hlinkClick r:id="" action="ppaction://media"/>
            <a:extLst>
              <a:ext uri="{FF2B5EF4-FFF2-40B4-BE49-F238E27FC236}">
                <a16:creationId xmlns:a16="http://schemas.microsoft.com/office/drawing/2014/main" id="{B206D660-0829-4EAC-8FD6-4C420F782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65342" y="862519"/>
            <a:ext cx="682752" cy="682752"/>
          </a:xfrm>
          <a:prstGeom prst="rect">
            <a:avLst/>
          </a:prstGeom>
        </p:spPr>
      </p:pic>
      <p:pic>
        <p:nvPicPr>
          <p:cNvPr id="16" name="tri">
            <a:hlinkClick r:id="" action="ppaction://media"/>
            <a:extLst>
              <a:ext uri="{FF2B5EF4-FFF2-40B4-BE49-F238E27FC236}">
                <a16:creationId xmlns:a16="http://schemas.microsoft.com/office/drawing/2014/main" id="{B1DF7205-8962-4F65-8070-BD1924F13DB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97998" y="3087302"/>
            <a:ext cx="682752" cy="682752"/>
          </a:xfrm>
          <a:prstGeom prst="rect">
            <a:avLst/>
          </a:prstGeom>
        </p:spPr>
      </p:pic>
      <p:pic>
        <p:nvPicPr>
          <p:cNvPr id="17" name="affichage result">
            <a:hlinkClick r:id="" action="ppaction://media"/>
            <a:extLst>
              <a:ext uri="{FF2B5EF4-FFF2-40B4-BE49-F238E27FC236}">
                <a16:creationId xmlns:a16="http://schemas.microsoft.com/office/drawing/2014/main" id="{20444A4B-48F5-40D8-B444-649D2A36EB6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51107" y="5316568"/>
            <a:ext cx="682752" cy="682752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2E9E7E3D-3F42-43E4-AADC-9D43E6849B50}"/>
              </a:ext>
            </a:extLst>
          </p:cNvPr>
          <p:cNvSpPr txBox="1"/>
          <p:nvPr/>
        </p:nvSpPr>
        <p:spPr>
          <a:xfrm>
            <a:off x="9456003" y="188302"/>
            <a:ext cx="273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Yangyang Weng</a:t>
            </a:r>
          </a:p>
        </p:txBody>
      </p:sp>
    </p:spTree>
    <p:extLst>
      <p:ext uri="{BB962C8B-B14F-4D97-AF65-F5344CB8AC3E}">
        <p14:creationId xmlns:p14="http://schemas.microsoft.com/office/powerpoint/2010/main" val="119698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7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06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E8FAA7D-14A8-4BB4-A4BB-56C0F9EF4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23E3105-8691-4371-B227-96277B5D0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DF34E4B-2AA4-4EE3-8A7F-58BC93559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9F6BEE8-CCC6-4DAD-853E-1678C077F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2E29287-D0FA-426E-95F8-6F3E1D0E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006D6E2-A7C2-40FB-BF4C-BA884347C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30F39D3-E74B-436B-B68E-1DFB00A69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359057F-3C8C-41E2-814F-AAA6BFEC0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562EE9-F61C-4E88-8C85-4E473DCD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361" y="402334"/>
            <a:ext cx="5465064" cy="579458"/>
          </a:xfrm>
          <a:noFill/>
        </p:spPr>
        <p:txBody>
          <a:bodyPr anchor="t">
            <a:normAutofit fontScale="90000"/>
          </a:bodyPr>
          <a:lstStyle/>
          <a:p>
            <a:r>
              <a:rPr lang="fr-FR" sz="4800" b="1">
                <a:solidFill>
                  <a:schemeClr val="bg1"/>
                </a:solidFill>
                <a:latin typeface="Arial"/>
                <a:cs typeface="Calibri Light"/>
              </a:rPr>
              <a:t>Optimisation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39E6793-1DDA-49AD-B803-345872BB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301135" y="143979"/>
            <a:ext cx="304800" cy="429768"/>
            <a:chOff x="215328" y="-46937"/>
            <a:chExt cx="304800" cy="277384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32035CC-1F02-4480-805C-8341CF88F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928451D-100A-4B61-A79C-4BDCF317E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5F8D303-A606-4DCC-A2A1-6BE562358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A4C9B51-7899-4F29-8C48-B59057C27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49E64891-0881-4A29-88FB-55DF9079AD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509552"/>
              </p:ext>
            </p:extLst>
          </p:nvPr>
        </p:nvGraphicFramePr>
        <p:xfrm>
          <a:off x="2639472" y="1171385"/>
          <a:ext cx="6968097" cy="5608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26856995-C99E-44C2-8376-33897884C844}"/>
              </a:ext>
            </a:extLst>
          </p:cNvPr>
          <p:cNvSpPr txBox="1"/>
          <p:nvPr/>
        </p:nvSpPr>
        <p:spPr>
          <a:xfrm>
            <a:off x="9232900" y="31568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  <a:latin typeface="Arial"/>
                <a:cs typeface="Arial"/>
              </a:rPr>
              <a:t>Abdellah IDRIS</a:t>
            </a:r>
          </a:p>
        </p:txBody>
      </p:sp>
      <p:pic>
        <p:nvPicPr>
          <p:cNvPr id="9" name="optimisation">
            <a:hlinkClick r:id="" action="ppaction://media"/>
            <a:extLst>
              <a:ext uri="{FF2B5EF4-FFF2-40B4-BE49-F238E27FC236}">
                <a16:creationId xmlns:a16="http://schemas.microsoft.com/office/drawing/2014/main" id="{95A0ACFB-3879-4A98-B797-EF6BCEFF0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10875" y="56673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9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271</Words>
  <Application>Microsoft Office PowerPoint</Application>
  <PresentationFormat>Grand écran</PresentationFormat>
  <Paragraphs>87</Paragraphs>
  <Slides>15</Slides>
  <Notes>0</Notes>
  <HiddenSlides>0</HiddenSlides>
  <MMClips>19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30</vt:lpstr>
      <vt:lpstr>Arial</vt:lpstr>
      <vt:lpstr>Calibri</vt:lpstr>
      <vt:lpstr>Calibri Light</vt:lpstr>
      <vt:lpstr>Segoe UI</vt:lpstr>
      <vt:lpstr>Thème Office</vt:lpstr>
      <vt:lpstr>Recherche d’objets à partir d’une représentation compacte de l’histogramme couleur </vt:lpstr>
      <vt:lpstr>Plan</vt:lpstr>
      <vt:lpstr>Déroulement du projet </vt:lpstr>
      <vt:lpstr>Organisation</vt:lpstr>
      <vt:lpstr>Répartition des taches</vt:lpstr>
      <vt:lpstr>Méthodes</vt:lpstr>
      <vt:lpstr>Présentation PowerPoint</vt:lpstr>
      <vt:lpstr>Présentation PowerPoint</vt:lpstr>
      <vt:lpstr>Optimisation</vt:lpstr>
      <vt:lpstr>Résultats </vt:lpstr>
      <vt:lpstr> Couleurs très similaires</vt:lpstr>
      <vt:lpstr>Peu de similitude</vt:lpstr>
      <vt:lpstr>Difficultés Rencontrées</vt:lpstr>
      <vt:lpstr>Produit final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abdellah idris</dc:creator>
  <cp:lastModifiedBy>Yangyang WENG</cp:lastModifiedBy>
  <cp:revision>142</cp:revision>
  <dcterms:created xsi:type="dcterms:W3CDTF">2021-05-12T09:27:05Z</dcterms:created>
  <dcterms:modified xsi:type="dcterms:W3CDTF">2021-05-16T08:48:58Z</dcterms:modified>
</cp:coreProperties>
</file>